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4" r:id="rId3"/>
    <p:sldMasterId id="2147483688" r:id="rId4"/>
  </p:sldMasterIdLst>
  <p:notesMasterIdLst>
    <p:notesMasterId r:id="rId4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3015">
          <p15:clr>
            <a:srgbClr val="747775"/>
          </p15:clr>
        </p15:guide>
        <p15:guide id="4" pos="4876">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h4+hoNB6g84+y3RzQm+RpgJxcG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156" d="100"/>
          <a:sy n="156" d="100"/>
        </p:scale>
        <p:origin x="360" y="168"/>
      </p:cViewPr>
      <p:guideLst>
        <p:guide orient="horz" pos="1620"/>
        <p:guide pos="2880"/>
        <p:guide orient="horz" pos="3015"/>
        <p:guide pos="487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8d39c99818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28d39c99818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13" name="Google Shape;213;g28d39c99818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IE"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789c8fc2b3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325" name="Google Shape;325;g2789c8fc2b3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92a9318ef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g292a9318ef1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01600" algn="l" rtl="0">
              <a:lnSpc>
                <a:spcPct val="100000"/>
              </a:lnSpc>
              <a:spcBef>
                <a:spcPts val="0"/>
              </a:spcBef>
              <a:spcAft>
                <a:spcPts val="0"/>
              </a:spcAft>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01600" algn="l" rtl="0">
              <a:lnSpc>
                <a:spcPct val="100000"/>
              </a:lnSpc>
              <a:spcBef>
                <a:spcPts val="0"/>
              </a:spcBef>
              <a:spcAft>
                <a:spcPts val="0"/>
              </a:spcAft>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i="1"/>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92a9318ef1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g292a9318ef1_0_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Font typeface="Arial"/>
              <a:buChar char="-"/>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92a9318ef1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8" name="Google Shape;408;g292a9318ef1_0_1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Font typeface="Arial"/>
              <a:buChar char="-"/>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218" name="Google Shape;21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 name="Google Shape;41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i="1"/>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92a9318ef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 name="Google Shape;443;g292a9318ef1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i="1"/>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 name="Google Shape;45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i="1"/>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 name="Google Shape;48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92a9318ef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g292a9318ef1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92a9318ef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g292a9318ef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233" name="Google Shape;23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92a9318ef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g292a9318ef1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1" name="Google Shape;54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92a9318ef1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2" name="Google Shape;552;g292a9318ef1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2" name="Google Shape;56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933d90872a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578" name="Google Shape;578;g2933d90872a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933d90872a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594" name="Google Shape;594;g2933d90872a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933d90872a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609" name="Google Shape;609;g2933d90872a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5" name="Google Shape;62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244" name="Google Shape;24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e996b86eb9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253" name="Google Shape;253;g1e996b86eb9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933d90872a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269" name="Google Shape;269;g2933d90872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933d90872a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284" name="Google Shape;284;g2933d90872a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933d90872a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300" name="Google Shape;300;g2933d90872a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100"/>
              <a:buNone/>
            </a:pPr>
            <a:endParaRPr sz="1200">
              <a:solidFill>
                <a:schemeClr val="dk1"/>
              </a:solidFill>
              <a:latin typeface="Calibri"/>
              <a:ea typeface="Calibri"/>
              <a:cs typeface="Calibri"/>
              <a:sym typeface="Calibri"/>
            </a:endParaRPr>
          </a:p>
        </p:txBody>
      </p:sp>
      <p:sp>
        <p:nvSpPr>
          <p:cNvPr id="315" name="Google Shape;3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g28d39c99818_0_63"/>
          <p:cNvSpPr txBox="1">
            <a:spLocks noGrp="1"/>
          </p:cNvSpPr>
          <p:nvPr>
            <p:ph type="ctrTitle"/>
          </p:nvPr>
        </p:nvSpPr>
        <p:spPr>
          <a:xfrm>
            <a:off x="566530" y="1385265"/>
            <a:ext cx="4838100" cy="10671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 name="Google Shape;10;g28d39c99818_0_63"/>
          <p:cNvSpPr txBox="1">
            <a:spLocks noGrp="1"/>
          </p:cNvSpPr>
          <p:nvPr>
            <p:ph type="subTitle" idx="1"/>
          </p:nvPr>
        </p:nvSpPr>
        <p:spPr>
          <a:xfrm>
            <a:off x="566529" y="2521381"/>
            <a:ext cx="48381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lt1"/>
              </a:buClr>
              <a:buSzPts val="1800"/>
              <a:buNone/>
              <a:defRPr sz="1800">
                <a:solidFill>
                  <a:schemeClr val="lt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11" name="Google Shape;11;g28d39c99818_0_63"/>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Closing Slide">
  <p:cSld name="2_Closing Slide">
    <p:spTree>
      <p:nvGrpSpPr>
        <p:cNvPr id="1" name="Shape 39"/>
        <p:cNvGrpSpPr/>
        <p:nvPr/>
      </p:nvGrpSpPr>
      <p:grpSpPr>
        <a:xfrm>
          <a:off x="0" y="0"/>
          <a:ext cx="0" cy="0"/>
          <a:chOff x="0" y="0"/>
          <a:chExt cx="0" cy="0"/>
        </a:xfrm>
      </p:grpSpPr>
      <p:pic>
        <p:nvPicPr>
          <p:cNvPr id="40" name="Google Shape;40;g28d39c99818_0_9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1" name="Google Shape;41;g28d39c99818_0_94"/>
          <p:cNvSpPr txBox="1">
            <a:spLocks noGrp="1"/>
          </p:cNvSpPr>
          <p:nvPr>
            <p:ph type="body" idx="1"/>
          </p:nvPr>
        </p:nvSpPr>
        <p:spPr>
          <a:xfrm>
            <a:off x="381000" y="1681050"/>
            <a:ext cx="4962600" cy="30099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pic>
        <p:nvPicPr>
          <p:cNvPr id="43" name="Google Shape;43;g28d39c99818_0_97" descr="A picture containing graphical user interface&#10;&#10;Description automatically generated"/>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44" name="Google Shape;44;g28d39c99818_0_97"/>
          <p:cNvSpPr txBox="1">
            <a:spLocks noGrp="1"/>
          </p:cNvSpPr>
          <p:nvPr>
            <p:ph type="title"/>
          </p:nvPr>
        </p:nvSpPr>
        <p:spPr>
          <a:xfrm>
            <a:off x="4571999" y="361355"/>
            <a:ext cx="42018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700"/>
              <a:buFont typeface="Calibri"/>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g28d39c99818_0_97"/>
          <p:cNvSpPr txBox="1">
            <a:spLocks noGrp="1"/>
          </p:cNvSpPr>
          <p:nvPr>
            <p:ph type="body" idx="1"/>
          </p:nvPr>
        </p:nvSpPr>
        <p:spPr>
          <a:xfrm>
            <a:off x="628650" y="1632502"/>
            <a:ext cx="28377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6" name="Google Shape;46;g28d39c99818_0_97"/>
          <p:cNvSpPr txBox="1">
            <a:spLocks noGrp="1"/>
          </p:cNvSpPr>
          <p:nvPr>
            <p:ph type="body" idx="2"/>
          </p:nvPr>
        </p:nvSpPr>
        <p:spPr>
          <a:xfrm>
            <a:off x="4571999" y="1632502"/>
            <a:ext cx="42018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pic>
        <p:nvPicPr>
          <p:cNvPr id="51" name="Google Shape;51;p38" descr="Background pattern&#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2" name="Google Shape;52;p38"/>
          <p:cNvSpPr txBox="1">
            <a:spLocks noGrp="1"/>
          </p:cNvSpPr>
          <p:nvPr>
            <p:ph type="body" idx="1"/>
          </p:nvPr>
        </p:nvSpPr>
        <p:spPr>
          <a:xfrm>
            <a:off x="628650" y="1476375"/>
            <a:ext cx="7886700" cy="32415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3" name="Google Shape;53;p38"/>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54"/>
        <p:cNvGrpSpPr/>
        <p:nvPr/>
      </p:nvGrpSpPr>
      <p:grpSpPr>
        <a:xfrm>
          <a:off x="0" y="0"/>
          <a:ext cx="0" cy="0"/>
          <a:chOff x="0" y="0"/>
          <a:chExt cx="0" cy="0"/>
        </a:xfrm>
      </p:grpSpPr>
      <p:pic>
        <p:nvPicPr>
          <p:cNvPr id="55" name="Google Shape;55;p39" descr="A picture containing graphical user interface&#10;&#10;Description automatically generated"/>
          <p:cNvPicPr preferRelativeResize="0"/>
          <p:nvPr/>
        </p:nvPicPr>
        <p:blipFill rotWithShape="1">
          <a:blip r:embed="rId2">
            <a:alphaModFix/>
          </a:blip>
          <a:srcRect l="53151"/>
          <a:stretch/>
        </p:blipFill>
        <p:spPr>
          <a:xfrm>
            <a:off x="4457700" y="-20783"/>
            <a:ext cx="4707088" cy="5216239"/>
          </a:xfrm>
          <a:prstGeom prst="rect">
            <a:avLst/>
          </a:prstGeom>
          <a:noFill/>
          <a:ln>
            <a:noFill/>
          </a:ln>
        </p:spPr>
      </p:pic>
      <p:pic>
        <p:nvPicPr>
          <p:cNvPr id="56" name="Google Shape;56;p39" descr="Shape, rectangle&#10;&#10;Description automatically generated"/>
          <p:cNvPicPr preferRelativeResize="0"/>
          <p:nvPr/>
        </p:nvPicPr>
        <p:blipFill rotWithShape="1">
          <a:blip r:embed="rId3">
            <a:alphaModFix/>
          </a:blip>
          <a:srcRect/>
          <a:stretch/>
        </p:blipFill>
        <p:spPr>
          <a:xfrm>
            <a:off x="0" y="-278016"/>
            <a:ext cx="9144000" cy="5143500"/>
          </a:xfrm>
          <a:prstGeom prst="rect">
            <a:avLst/>
          </a:prstGeom>
          <a:noFill/>
          <a:ln>
            <a:noFill/>
          </a:ln>
        </p:spPr>
      </p:pic>
      <p:sp>
        <p:nvSpPr>
          <p:cNvPr id="57" name="Google Shape;57;p39"/>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39"/>
          <p:cNvSpPr txBox="1">
            <a:spLocks noGrp="1"/>
          </p:cNvSpPr>
          <p:nvPr>
            <p:ph type="body" idx="1"/>
          </p:nvPr>
        </p:nvSpPr>
        <p:spPr>
          <a:xfrm>
            <a:off x="628650" y="1681843"/>
            <a:ext cx="32577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9" name="Google Shape;59;p39"/>
          <p:cNvSpPr txBox="1">
            <a:spLocks noGrp="1"/>
          </p:cNvSpPr>
          <p:nvPr>
            <p:ph type="body" idx="2"/>
          </p:nvPr>
        </p:nvSpPr>
        <p:spPr>
          <a:xfrm>
            <a:off x="4849586" y="1681843"/>
            <a:ext cx="39243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60"/>
        <p:cNvGrpSpPr/>
        <p:nvPr/>
      </p:nvGrpSpPr>
      <p:grpSpPr>
        <a:xfrm>
          <a:off x="0" y="0"/>
          <a:ext cx="0" cy="0"/>
          <a:chOff x="0" y="0"/>
          <a:chExt cx="0" cy="0"/>
        </a:xfrm>
      </p:grpSpPr>
      <p:pic>
        <p:nvPicPr>
          <p:cNvPr id="61" name="Google Shape;61;p42" descr="Shap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2" name="Google Shape;62;p42"/>
          <p:cNvSpPr txBox="1">
            <a:spLocks noGrp="1"/>
          </p:cNvSpPr>
          <p:nvPr>
            <p:ph type="body" idx="1"/>
          </p:nvPr>
        </p:nvSpPr>
        <p:spPr>
          <a:xfrm>
            <a:off x="2559204" y="1632502"/>
            <a:ext cx="59715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3" name="Google Shape;63;p42"/>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losing Slide">
  <p:cSld name="2_Closing Slide">
    <p:spTree>
      <p:nvGrpSpPr>
        <p:cNvPr id="1" name="Shape 64"/>
        <p:cNvGrpSpPr/>
        <p:nvPr/>
      </p:nvGrpSpPr>
      <p:grpSpPr>
        <a:xfrm>
          <a:off x="0" y="0"/>
          <a:ext cx="0" cy="0"/>
          <a:chOff x="0" y="0"/>
          <a:chExt cx="0" cy="0"/>
        </a:xfrm>
      </p:grpSpPr>
      <p:pic>
        <p:nvPicPr>
          <p:cNvPr id="65" name="Google Shape;65;p4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6" name="Google Shape;66;p44"/>
          <p:cNvSpPr txBox="1">
            <a:spLocks noGrp="1"/>
          </p:cNvSpPr>
          <p:nvPr>
            <p:ph type="ctrTitle"/>
          </p:nvPr>
        </p:nvSpPr>
        <p:spPr>
          <a:xfrm>
            <a:off x="520035" y="1745603"/>
            <a:ext cx="4837950" cy="10669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4"/>
          <p:cNvSpPr txBox="1">
            <a:spLocks noGrp="1"/>
          </p:cNvSpPr>
          <p:nvPr>
            <p:ph type="subTitle" idx="1"/>
          </p:nvPr>
        </p:nvSpPr>
        <p:spPr>
          <a:xfrm>
            <a:off x="520034" y="2986332"/>
            <a:ext cx="4837950" cy="7101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lt1"/>
              </a:buClr>
              <a:buSzPts val="2400"/>
              <a:buNone/>
              <a:defRPr sz="1800">
                <a:solidFill>
                  <a:schemeClr val="lt1"/>
                </a:solidFill>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8"/>
        <p:cNvGrpSpPr/>
        <p:nvPr/>
      </p:nvGrpSpPr>
      <p:grpSpPr>
        <a:xfrm>
          <a:off x="0" y="0"/>
          <a:ext cx="0" cy="0"/>
          <a:chOff x="0" y="0"/>
          <a:chExt cx="0" cy="0"/>
        </a:xfrm>
      </p:grpSpPr>
      <p:pic>
        <p:nvPicPr>
          <p:cNvPr id="69" name="Google Shape;69;p37" descr="A screenshot of a computer&#10;&#10;Description automatically generated with medium confidence"/>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0" name="Google Shape;70;p37"/>
          <p:cNvSpPr txBox="1">
            <a:spLocks noGrp="1"/>
          </p:cNvSpPr>
          <p:nvPr>
            <p:ph type="ctrTitle"/>
          </p:nvPr>
        </p:nvSpPr>
        <p:spPr>
          <a:xfrm>
            <a:off x="566530" y="1385265"/>
            <a:ext cx="4838100" cy="10671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p37"/>
          <p:cNvSpPr txBox="1">
            <a:spLocks noGrp="1"/>
          </p:cNvSpPr>
          <p:nvPr>
            <p:ph type="subTitle" idx="1"/>
          </p:nvPr>
        </p:nvSpPr>
        <p:spPr>
          <a:xfrm>
            <a:off x="566529" y="2521381"/>
            <a:ext cx="48381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lt1"/>
              </a:buClr>
              <a:buSzPts val="1800"/>
              <a:buNone/>
              <a:defRPr sz="1800">
                <a:solidFill>
                  <a:schemeClr val="lt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72"/>
        <p:cNvGrpSpPr/>
        <p:nvPr/>
      </p:nvGrpSpPr>
      <p:grpSpPr>
        <a:xfrm>
          <a:off x="0" y="0"/>
          <a:ext cx="0" cy="0"/>
          <a:chOff x="0" y="0"/>
          <a:chExt cx="0" cy="0"/>
        </a:xfrm>
      </p:grpSpPr>
      <p:pic>
        <p:nvPicPr>
          <p:cNvPr id="73" name="Google Shape;73;p5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4" name="Google Shape;74;p57"/>
          <p:cNvSpPr txBox="1">
            <a:spLocks noGrp="1"/>
          </p:cNvSpPr>
          <p:nvPr>
            <p:ph type="body" idx="1"/>
          </p:nvPr>
        </p:nvSpPr>
        <p:spPr>
          <a:xfrm>
            <a:off x="381000" y="1681050"/>
            <a:ext cx="4962600" cy="30099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75"/>
        <p:cNvGrpSpPr/>
        <p:nvPr/>
      </p:nvGrpSpPr>
      <p:grpSpPr>
        <a:xfrm>
          <a:off x="0" y="0"/>
          <a:ext cx="0" cy="0"/>
          <a:chOff x="0" y="0"/>
          <a:chExt cx="0" cy="0"/>
        </a:xfrm>
      </p:grpSpPr>
      <p:pic>
        <p:nvPicPr>
          <p:cNvPr id="76" name="Google Shape;76;p5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7" name="Google Shape;77;p58"/>
          <p:cNvSpPr txBox="1">
            <a:spLocks noGrp="1"/>
          </p:cNvSpPr>
          <p:nvPr>
            <p:ph type="body" idx="1"/>
          </p:nvPr>
        </p:nvSpPr>
        <p:spPr>
          <a:xfrm>
            <a:off x="2559204" y="1632502"/>
            <a:ext cx="59715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78"/>
        <p:cNvGrpSpPr/>
        <p:nvPr/>
      </p:nvGrpSpPr>
      <p:grpSpPr>
        <a:xfrm>
          <a:off x="0" y="0"/>
          <a:ext cx="0" cy="0"/>
          <a:chOff x="0" y="0"/>
          <a:chExt cx="0" cy="0"/>
        </a:xfrm>
      </p:grpSpPr>
      <p:pic>
        <p:nvPicPr>
          <p:cNvPr id="79" name="Google Shape;79;p59"/>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2"/>
        <p:cNvGrpSpPr/>
        <p:nvPr/>
      </p:nvGrpSpPr>
      <p:grpSpPr>
        <a:xfrm>
          <a:off x="0" y="0"/>
          <a:ext cx="0" cy="0"/>
          <a:chOff x="0" y="0"/>
          <a:chExt cx="0" cy="0"/>
        </a:xfrm>
      </p:grpSpPr>
      <p:sp>
        <p:nvSpPr>
          <p:cNvPr id="13" name="Google Shape;13;g28d39c99818_0_67"/>
          <p:cNvSpPr txBox="1">
            <a:spLocks noGrp="1"/>
          </p:cNvSpPr>
          <p:nvPr>
            <p:ph type="ctrTitle"/>
          </p:nvPr>
        </p:nvSpPr>
        <p:spPr>
          <a:xfrm>
            <a:off x="520035" y="1745603"/>
            <a:ext cx="4838100" cy="10671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 name="Google Shape;14;g28d39c99818_0_67"/>
          <p:cNvSpPr txBox="1">
            <a:spLocks noGrp="1"/>
          </p:cNvSpPr>
          <p:nvPr>
            <p:ph type="subTitle" idx="1"/>
          </p:nvPr>
        </p:nvSpPr>
        <p:spPr>
          <a:xfrm>
            <a:off x="520034" y="2986332"/>
            <a:ext cx="4838100" cy="7101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lt1"/>
              </a:buClr>
              <a:buSzPts val="1800"/>
              <a:buNone/>
              <a:defRPr sz="1800">
                <a:solidFill>
                  <a:schemeClr val="lt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15" name="Google Shape;15;g28d39c99818_0_67" descr="Graphical user interface, application, website&#10;&#10;Description automatically generated"/>
          <p:cNvPicPr preferRelativeResize="0"/>
          <p:nvPr/>
        </p:nvPicPr>
        <p:blipFill rotWithShape="1">
          <a:blip r:embed="rId2">
            <a:alphaModFix/>
          </a:blip>
          <a:srcRect/>
          <a:stretch/>
        </p:blipFill>
        <p:spPr>
          <a:xfrm>
            <a:off x="0" y="0"/>
            <a:ext cx="9144002" cy="514350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Closing Slide">
  <p:cSld name="1_Closing Slide">
    <p:spTree>
      <p:nvGrpSpPr>
        <p:cNvPr id="1" name="Shape 80"/>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1"/>
        <p:cNvGrpSpPr/>
        <p:nvPr/>
      </p:nvGrpSpPr>
      <p:grpSpPr>
        <a:xfrm>
          <a:off x="0" y="0"/>
          <a:ext cx="0" cy="0"/>
          <a:chOff x="0" y="0"/>
          <a:chExt cx="0" cy="0"/>
        </a:xfrm>
      </p:grpSpPr>
      <p:pic>
        <p:nvPicPr>
          <p:cNvPr id="82" name="Google Shape;82;p61" descr="A picture containing graphical user interfac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3" name="Google Shape;83;p61"/>
          <p:cNvSpPr txBox="1">
            <a:spLocks noGrp="1"/>
          </p:cNvSpPr>
          <p:nvPr>
            <p:ph type="title"/>
          </p:nvPr>
        </p:nvSpPr>
        <p:spPr>
          <a:xfrm>
            <a:off x="4571999" y="361355"/>
            <a:ext cx="42018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700"/>
              <a:buFont typeface="Calibri"/>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61"/>
          <p:cNvSpPr txBox="1">
            <a:spLocks noGrp="1"/>
          </p:cNvSpPr>
          <p:nvPr>
            <p:ph type="body" idx="1"/>
          </p:nvPr>
        </p:nvSpPr>
        <p:spPr>
          <a:xfrm>
            <a:off x="628650" y="1632502"/>
            <a:ext cx="28377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61"/>
          <p:cNvSpPr txBox="1">
            <a:spLocks noGrp="1"/>
          </p:cNvSpPr>
          <p:nvPr>
            <p:ph type="body" idx="2"/>
          </p:nvPr>
        </p:nvSpPr>
        <p:spPr>
          <a:xfrm>
            <a:off x="4571999" y="1632502"/>
            <a:ext cx="42018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6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 name="Google Shape;88;p6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9" name="Google Shape;89;p6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0" name="Google Shape;90;p6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wo Content 1">
  <p:cSld name="1_Two Content_1">
    <p:spTree>
      <p:nvGrpSpPr>
        <p:cNvPr id="1" name="Shape 91"/>
        <p:cNvGrpSpPr/>
        <p:nvPr/>
      </p:nvGrpSpPr>
      <p:grpSpPr>
        <a:xfrm>
          <a:off x="0" y="0"/>
          <a:ext cx="0" cy="0"/>
          <a:chOff x="0" y="0"/>
          <a:chExt cx="0" cy="0"/>
        </a:xfrm>
      </p:grpSpPr>
      <p:pic>
        <p:nvPicPr>
          <p:cNvPr id="92" name="Google Shape;92;p63"/>
          <p:cNvPicPr preferRelativeResize="0"/>
          <p:nvPr/>
        </p:nvPicPr>
        <p:blipFill rotWithShape="1">
          <a:blip r:embed="rId2">
            <a:alphaModFix/>
          </a:blip>
          <a:srcRect/>
          <a:stretch/>
        </p:blipFill>
        <p:spPr>
          <a:xfrm>
            <a:off x="-44548" y="-71282"/>
            <a:ext cx="3835204" cy="5243063"/>
          </a:xfrm>
          <a:prstGeom prst="rect">
            <a:avLst/>
          </a:prstGeom>
          <a:noFill/>
          <a:ln>
            <a:noFill/>
          </a:ln>
        </p:spPr>
      </p:pic>
      <p:pic>
        <p:nvPicPr>
          <p:cNvPr id="93" name="Google Shape;93;p63" descr="Shape&#10;&#10;Description automatically generated"/>
          <p:cNvPicPr preferRelativeResize="0"/>
          <p:nvPr/>
        </p:nvPicPr>
        <p:blipFill rotWithShape="1">
          <a:blip r:embed="rId3">
            <a:alphaModFix/>
          </a:blip>
          <a:srcRect/>
          <a:stretch/>
        </p:blipFill>
        <p:spPr>
          <a:xfrm>
            <a:off x="-72829" y="222656"/>
            <a:ext cx="9216831" cy="1142503"/>
          </a:xfrm>
          <a:prstGeom prst="rect">
            <a:avLst/>
          </a:prstGeom>
          <a:noFill/>
          <a:ln>
            <a:noFill/>
          </a:ln>
        </p:spPr>
      </p:pic>
      <p:sp>
        <p:nvSpPr>
          <p:cNvPr id="94" name="Google Shape;94;p63"/>
          <p:cNvSpPr txBox="1">
            <a:spLocks noGrp="1"/>
          </p:cNvSpPr>
          <p:nvPr>
            <p:ph type="body" idx="1"/>
          </p:nvPr>
        </p:nvSpPr>
        <p:spPr>
          <a:xfrm>
            <a:off x="3930556" y="1552190"/>
            <a:ext cx="45681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5" name="Google Shape;95;p63"/>
          <p:cNvSpPr txBox="1">
            <a:spLocks noGrp="1"/>
          </p:cNvSpPr>
          <p:nvPr>
            <p:ph type="title"/>
          </p:nvPr>
        </p:nvSpPr>
        <p:spPr>
          <a:xfrm>
            <a:off x="628650" y="296821"/>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63"/>
          <p:cNvSpPr txBox="1">
            <a:spLocks noGrp="1"/>
          </p:cNvSpPr>
          <p:nvPr>
            <p:ph type="body" idx="2"/>
          </p:nvPr>
        </p:nvSpPr>
        <p:spPr>
          <a:xfrm>
            <a:off x="628649" y="1572646"/>
            <a:ext cx="28719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pic>
        <p:nvPicPr>
          <p:cNvPr id="98" name="Google Shape;98;p64" descr="Graphical user interface, application&#10;&#10;Description automatically generated"/>
          <p:cNvPicPr preferRelativeResize="0"/>
          <p:nvPr/>
        </p:nvPicPr>
        <p:blipFill rotWithShape="1">
          <a:blip r:embed="rId2">
            <a:alphaModFix/>
          </a:blip>
          <a:srcRect/>
          <a:stretch/>
        </p:blipFill>
        <p:spPr>
          <a:xfrm>
            <a:off x="-29818" y="136974"/>
            <a:ext cx="9218544" cy="518543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2"/>
        <p:cNvGrpSpPr/>
        <p:nvPr/>
      </p:nvGrpSpPr>
      <p:grpSpPr>
        <a:xfrm>
          <a:off x="0" y="0"/>
          <a:ext cx="0" cy="0"/>
          <a:chOff x="0" y="0"/>
          <a:chExt cx="0" cy="0"/>
        </a:xfrm>
      </p:grpSpPr>
      <p:pic>
        <p:nvPicPr>
          <p:cNvPr id="103" name="Google Shape;103;g1e996b86eb9_0_85" descr="Background pattern&#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4" name="Google Shape;104;g1e996b86eb9_0_85"/>
          <p:cNvSpPr txBox="1">
            <a:spLocks noGrp="1"/>
          </p:cNvSpPr>
          <p:nvPr>
            <p:ph type="body" idx="1"/>
          </p:nvPr>
        </p:nvSpPr>
        <p:spPr>
          <a:xfrm>
            <a:off x="628650" y="1476375"/>
            <a:ext cx="7886700" cy="32415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5" name="Google Shape;105;g1e996b86eb9_0_85"/>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6"/>
        <p:cNvGrpSpPr/>
        <p:nvPr/>
      </p:nvGrpSpPr>
      <p:grpSpPr>
        <a:xfrm>
          <a:off x="0" y="0"/>
          <a:ext cx="0" cy="0"/>
          <a:chOff x="0" y="0"/>
          <a:chExt cx="0" cy="0"/>
        </a:xfrm>
      </p:grpSpPr>
      <p:pic>
        <p:nvPicPr>
          <p:cNvPr id="107" name="Google Shape;107;g1e996b86eb9_0_81" descr="A screenshot of a computer&#10;&#10;Description automatically generated with medium confidence"/>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8" name="Google Shape;108;g1e996b86eb9_0_81"/>
          <p:cNvSpPr txBox="1">
            <a:spLocks noGrp="1"/>
          </p:cNvSpPr>
          <p:nvPr>
            <p:ph type="ctrTitle"/>
          </p:nvPr>
        </p:nvSpPr>
        <p:spPr>
          <a:xfrm>
            <a:off x="566530" y="1385265"/>
            <a:ext cx="4838100" cy="10671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9" name="Google Shape;109;g1e996b86eb9_0_81"/>
          <p:cNvSpPr txBox="1">
            <a:spLocks noGrp="1"/>
          </p:cNvSpPr>
          <p:nvPr>
            <p:ph type="subTitle" idx="1"/>
          </p:nvPr>
        </p:nvSpPr>
        <p:spPr>
          <a:xfrm>
            <a:off x="566529" y="2521381"/>
            <a:ext cx="48381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lt1"/>
              </a:buClr>
              <a:buSzPts val="1800"/>
              <a:buNone/>
              <a:defRPr sz="1800">
                <a:solidFill>
                  <a:schemeClr val="lt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0"/>
        <p:cNvGrpSpPr/>
        <p:nvPr/>
      </p:nvGrpSpPr>
      <p:grpSpPr>
        <a:xfrm>
          <a:off x="0" y="0"/>
          <a:ext cx="0" cy="0"/>
          <a:chOff x="0" y="0"/>
          <a:chExt cx="0" cy="0"/>
        </a:xfrm>
      </p:grpSpPr>
      <p:pic>
        <p:nvPicPr>
          <p:cNvPr id="111" name="Google Shape;111;g1e996b86eb9_0_89" descr="A picture containing graphical user interface&#10;&#10;Description automatically generated"/>
          <p:cNvPicPr preferRelativeResize="0"/>
          <p:nvPr/>
        </p:nvPicPr>
        <p:blipFill rotWithShape="1">
          <a:blip r:embed="rId2">
            <a:alphaModFix/>
          </a:blip>
          <a:srcRect l="53151"/>
          <a:stretch/>
        </p:blipFill>
        <p:spPr>
          <a:xfrm>
            <a:off x="4457700" y="-20783"/>
            <a:ext cx="4707088" cy="5216239"/>
          </a:xfrm>
          <a:prstGeom prst="rect">
            <a:avLst/>
          </a:prstGeom>
          <a:noFill/>
          <a:ln>
            <a:noFill/>
          </a:ln>
        </p:spPr>
      </p:pic>
      <p:pic>
        <p:nvPicPr>
          <p:cNvPr id="112" name="Google Shape;112;g1e996b86eb9_0_89" descr="Shape, rectangle&#10;&#10;Description automatically generated"/>
          <p:cNvPicPr preferRelativeResize="0"/>
          <p:nvPr/>
        </p:nvPicPr>
        <p:blipFill rotWithShape="1">
          <a:blip r:embed="rId3">
            <a:alphaModFix/>
          </a:blip>
          <a:srcRect/>
          <a:stretch/>
        </p:blipFill>
        <p:spPr>
          <a:xfrm>
            <a:off x="0" y="-278016"/>
            <a:ext cx="9144000" cy="5143500"/>
          </a:xfrm>
          <a:prstGeom prst="rect">
            <a:avLst/>
          </a:prstGeom>
          <a:noFill/>
          <a:ln>
            <a:noFill/>
          </a:ln>
        </p:spPr>
      </p:pic>
      <p:sp>
        <p:nvSpPr>
          <p:cNvPr id="113" name="Google Shape;113;g1e996b86eb9_0_89"/>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g1e996b86eb9_0_89"/>
          <p:cNvSpPr txBox="1">
            <a:spLocks noGrp="1"/>
          </p:cNvSpPr>
          <p:nvPr>
            <p:ph type="body" idx="1"/>
          </p:nvPr>
        </p:nvSpPr>
        <p:spPr>
          <a:xfrm>
            <a:off x="628650" y="1681843"/>
            <a:ext cx="32577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 name="Google Shape;115;g1e996b86eb9_0_89"/>
          <p:cNvSpPr txBox="1">
            <a:spLocks noGrp="1"/>
          </p:cNvSpPr>
          <p:nvPr>
            <p:ph type="body" idx="2"/>
          </p:nvPr>
        </p:nvSpPr>
        <p:spPr>
          <a:xfrm>
            <a:off x="4849586" y="1681843"/>
            <a:ext cx="39243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116"/>
        <p:cNvGrpSpPr/>
        <p:nvPr/>
      </p:nvGrpSpPr>
      <p:grpSpPr>
        <a:xfrm>
          <a:off x="0" y="0"/>
          <a:ext cx="0" cy="0"/>
          <a:chOff x="0" y="0"/>
          <a:chExt cx="0" cy="0"/>
        </a:xfrm>
      </p:grpSpPr>
      <p:pic>
        <p:nvPicPr>
          <p:cNvPr id="117" name="Google Shape;117;g1e996b86eb9_0_95" descr="Shap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8" name="Google Shape;118;g1e996b86eb9_0_95"/>
          <p:cNvSpPr txBox="1">
            <a:spLocks noGrp="1"/>
          </p:cNvSpPr>
          <p:nvPr>
            <p:ph type="body" idx="1"/>
          </p:nvPr>
        </p:nvSpPr>
        <p:spPr>
          <a:xfrm>
            <a:off x="2559204" y="1632502"/>
            <a:ext cx="59715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9" name="Google Shape;119;g1e996b86eb9_0_95"/>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losing Slide">
  <p:cSld name="2_Closing Slide">
    <p:spTree>
      <p:nvGrpSpPr>
        <p:cNvPr id="1" name="Shape 120"/>
        <p:cNvGrpSpPr/>
        <p:nvPr/>
      </p:nvGrpSpPr>
      <p:grpSpPr>
        <a:xfrm>
          <a:off x="0" y="0"/>
          <a:ext cx="0" cy="0"/>
          <a:chOff x="0" y="0"/>
          <a:chExt cx="0" cy="0"/>
        </a:xfrm>
      </p:grpSpPr>
      <p:pic>
        <p:nvPicPr>
          <p:cNvPr id="121" name="Google Shape;121;g1e996b86eb9_0_9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2" name="Google Shape;122;g1e996b86eb9_0_99"/>
          <p:cNvSpPr txBox="1">
            <a:spLocks noGrp="1"/>
          </p:cNvSpPr>
          <p:nvPr>
            <p:ph type="ctrTitle"/>
          </p:nvPr>
        </p:nvSpPr>
        <p:spPr>
          <a:xfrm>
            <a:off x="520035" y="1745603"/>
            <a:ext cx="4838100" cy="10671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g1e996b86eb9_0_99"/>
          <p:cNvSpPr txBox="1">
            <a:spLocks noGrp="1"/>
          </p:cNvSpPr>
          <p:nvPr>
            <p:ph type="subTitle" idx="1"/>
          </p:nvPr>
        </p:nvSpPr>
        <p:spPr>
          <a:xfrm>
            <a:off x="520034" y="2986332"/>
            <a:ext cx="4838100" cy="7101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lt1"/>
              </a:buClr>
              <a:buSzPts val="2400"/>
              <a:buNone/>
              <a:defRPr sz="1800">
                <a:solidFill>
                  <a:schemeClr val="lt1"/>
                </a:solidFill>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pic>
        <p:nvPicPr>
          <p:cNvPr id="17" name="Google Shape;17;g28d39c99818_0_71" descr="Background pattern&#10;&#10;Description automatically generated"/>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18" name="Google Shape;18;g28d39c99818_0_71"/>
          <p:cNvSpPr txBox="1">
            <a:spLocks noGrp="1"/>
          </p:cNvSpPr>
          <p:nvPr>
            <p:ph type="body" idx="1"/>
          </p:nvPr>
        </p:nvSpPr>
        <p:spPr>
          <a:xfrm>
            <a:off x="628650" y="1476375"/>
            <a:ext cx="7886700" cy="32415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 name="Google Shape;19;g28d39c99818_0_71"/>
          <p:cNvSpPr txBox="1">
            <a:spLocks noGrp="1"/>
          </p:cNvSpPr>
          <p:nvPr>
            <p:ph type="title"/>
          </p:nvPr>
        </p:nvSpPr>
        <p:spPr>
          <a:xfrm>
            <a:off x="628650" y="431837"/>
            <a:ext cx="4972200" cy="792300"/>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24"/>
        <p:cNvGrpSpPr/>
        <p:nvPr/>
      </p:nvGrpSpPr>
      <p:grpSpPr>
        <a:xfrm>
          <a:off x="0" y="0"/>
          <a:ext cx="0" cy="0"/>
          <a:chOff x="0" y="0"/>
          <a:chExt cx="0" cy="0"/>
        </a:xfrm>
      </p:grpSpPr>
      <p:pic>
        <p:nvPicPr>
          <p:cNvPr id="125" name="Google Shape;125;g1e996b86eb9_0_10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6" name="Google Shape;126;g1e996b86eb9_0_103"/>
          <p:cNvSpPr txBox="1">
            <a:spLocks noGrp="1"/>
          </p:cNvSpPr>
          <p:nvPr>
            <p:ph type="body" idx="1"/>
          </p:nvPr>
        </p:nvSpPr>
        <p:spPr>
          <a:xfrm>
            <a:off x="381000" y="1681050"/>
            <a:ext cx="4962600" cy="30099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27"/>
        <p:cNvGrpSpPr/>
        <p:nvPr/>
      </p:nvGrpSpPr>
      <p:grpSpPr>
        <a:xfrm>
          <a:off x="0" y="0"/>
          <a:ext cx="0" cy="0"/>
          <a:chOff x="0" y="0"/>
          <a:chExt cx="0" cy="0"/>
        </a:xfrm>
      </p:grpSpPr>
      <p:pic>
        <p:nvPicPr>
          <p:cNvPr id="128" name="Google Shape;128;g1e996b86eb9_0_10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9" name="Google Shape;129;g1e996b86eb9_0_106"/>
          <p:cNvSpPr txBox="1">
            <a:spLocks noGrp="1"/>
          </p:cNvSpPr>
          <p:nvPr>
            <p:ph type="body" idx="1"/>
          </p:nvPr>
        </p:nvSpPr>
        <p:spPr>
          <a:xfrm>
            <a:off x="2559204" y="1632502"/>
            <a:ext cx="59715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30"/>
        <p:cNvGrpSpPr/>
        <p:nvPr/>
      </p:nvGrpSpPr>
      <p:grpSpPr>
        <a:xfrm>
          <a:off x="0" y="0"/>
          <a:ext cx="0" cy="0"/>
          <a:chOff x="0" y="0"/>
          <a:chExt cx="0" cy="0"/>
        </a:xfrm>
      </p:grpSpPr>
      <p:pic>
        <p:nvPicPr>
          <p:cNvPr id="131" name="Google Shape;131;g1e996b86eb9_0_109"/>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Closing Slide">
  <p:cSld name="1_Closing Slide">
    <p:spTree>
      <p:nvGrpSpPr>
        <p:cNvPr id="1" name="Shape 132"/>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3"/>
        <p:cNvGrpSpPr/>
        <p:nvPr/>
      </p:nvGrpSpPr>
      <p:grpSpPr>
        <a:xfrm>
          <a:off x="0" y="0"/>
          <a:ext cx="0" cy="0"/>
          <a:chOff x="0" y="0"/>
          <a:chExt cx="0" cy="0"/>
        </a:xfrm>
      </p:grpSpPr>
      <p:pic>
        <p:nvPicPr>
          <p:cNvPr id="134" name="Google Shape;134;g1e996b86eb9_0_112" descr="A picture containing graphical user interfac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35" name="Google Shape;135;g1e996b86eb9_0_112"/>
          <p:cNvSpPr txBox="1">
            <a:spLocks noGrp="1"/>
          </p:cNvSpPr>
          <p:nvPr>
            <p:ph type="title"/>
          </p:nvPr>
        </p:nvSpPr>
        <p:spPr>
          <a:xfrm>
            <a:off x="4571999" y="361355"/>
            <a:ext cx="42018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700"/>
              <a:buFont typeface="Calibri"/>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g1e996b86eb9_0_112"/>
          <p:cNvSpPr txBox="1">
            <a:spLocks noGrp="1"/>
          </p:cNvSpPr>
          <p:nvPr>
            <p:ph type="body" idx="1"/>
          </p:nvPr>
        </p:nvSpPr>
        <p:spPr>
          <a:xfrm>
            <a:off x="628650" y="1632502"/>
            <a:ext cx="28377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7" name="Google Shape;137;g1e996b86eb9_0_112"/>
          <p:cNvSpPr txBox="1">
            <a:spLocks noGrp="1"/>
          </p:cNvSpPr>
          <p:nvPr>
            <p:ph type="body" idx="2"/>
          </p:nvPr>
        </p:nvSpPr>
        <p:spPr>
          <a:xfrm>
            <a:off x="4571999" y="1632502"/>
            <a:ext cx="42018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8"/>
        <p:cNvGrpSpPr/>
        <p:nvPr/>
      </p:nvGrpSpPr>
      <p:grpSpPr>
        <a:xfrm>
          <a:off x="0" y="0"/>
          <a:ext cx="0" cy="0"/>
          <a:chOff x="0" y="0"/>
          <a:chExt cx="0" cy="0"/>
        </a:xfrm>
      </p:grpSpPr>
      <p:sp>
        <p:nvSpPr>
          <p:cNvPr id="139" name="Google Shape;139;g1e996b86eb9_0_1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g1e996b86eb9_0_1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1" name="Google Shape;141;g1e996b86eb9_0_1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2" name="Google Shape;142;g1e996b86eb9_0_1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wo Content 1">
  <p:cSld name="1_Two Content_1">
    <p:spTree>
      <p:nvGrpSpPr>
        <p:cNvPr id="1" name="Shape 143"/>
        <p:cNvGrpSpPr/>
        <p:nvPr/>
      </p:nvGrpSpPr>
      <p:grpSpPr>
        <a:xfrm>
          <a:off x="0" y="0"/>
          <a:ext cx="0" cy="0"/>
          <a:chOff x="0" y="0"/>
          <a:chExt cx="0" cy="0"/>
        </a:xfrm>
      </p:grpSpPr>
      <p:pic>
        <p:nvPicPr>
          <p:cNvPr id="144" name="Google Shape;144;g1e996b86eb9_0_122"/>
          <p:cNvPicPr preferRelativeResize="0"/>
          <p:nvPr/>
        </p:nvPicPr>
        <p:blipFill rotWithShape="1">
          <a:blip r:embed="rId2">
            <a:alphaModFix/>
          </a:blip>
          <a:srcRect/>
          <a:stretch/>
        </p:blipFill>
        <p:spPr>
          <a:xfrm>
            <a:off x="-44548" y="-71282"/>
            <a:ext cx="3835204" cy="5243063"/>
          </a:xfrm>
          <a:prstGeom prst="rect">
            <a:avLst/>
          </a:prstGeom>
          <a:noFill/>
          <a:ln>
            <a:noFill/>
          </a:ln>
        </p:spPr>
      </p:pic>
      <p:pic>
        <p:nvPicPr>
          <p:cNvPr id="145" name="Google Shape;145;g1e996b86eb9_0_122" descr="Shape&#10;&#10;Description automatically generated"/>
          <p:cNvPicPr preferRelativeResize="0"/>
          <p:nvPr/>
        </p:nvPicPr>
        <p:blipFill rotWithShape="1">
          <a:blip r:embed="rId3">
            <a:alphaModFix/>
          </a:blip>
          <a:srcRect/>
          <a:stretch/>
        </p:blipFill>
        <p:spPr>
          <a:xfrm>
            <a:off x="-72829" y="222656"/>
            <a:ext cx="9216831" cy="1142503"/>
          </a:xfrm>
          <a:prstGeom prst="rect">
            <a:avLst/>
          </a:prstGeom>
          <a:noFill/>
          <a:ln>
            <a:noFill/>
          </a:ln>
        </p:spPr>
      </p:pic>
      <p:sp>
        <p:nvSpPr>
          <p:cNvPr id="146" name="Google Shape;146;g1e996b86eb9_0_122"/>
          <p:cNvSpPr txBox="1">
            <a:spLocks noGrp="1"/>
          </p:cNvSpPr>
          <p:nvPr>
            <p:ph type="body" idx="1"/>
          </p:nvPr>
        </p:nvSpPr>
        <p:spPr>
          <a:xfrm>
            <a:off x="3930556" y="1552190"/>
            <a:ext cx="45681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7" name="Google Shape;147;g1e996b86eb9_0_122"/>
          <p:cNvSpPr txBox="1">
            <a:spLocks noGrp="1"/>
          </p:cNvSpPr>
          <p:nvPr>
            <p:ph type="title"/>
          </p:nvPr>
        </p:nvSpPr>
        <p:spPr>
          <a:xfrm>
            <a:off x="628650" y="296821"/>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8" name="Google Shape;148;g1e996b86eb9_0_122"/>
          <p:cNvSpPr txBox="1">
            <a:spLocks noGrp="1"/>
          </p:cNvSpPr>
          <p:nvPr>
            <p:ph type="body" idx="2"/>
          </p:nvPr>
        </p:nvSpPr>
        <p:spPr>
          <a:xfrm>
            <a:off x="628649" y="1572646"/>
            <a:ext cx="28719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9"/>
        <p:cNvGrpSpPr/>
        <p:nvPr/>
      </p:nvGrpSpPr>
      <p:grpSpPr>
        <a:xfrm>
          <a:off x="0" y="0"/>
          <a:ext cx="0" cy="0"/>
          <a:chOff x="0" y="0"/>
          <a:chExt cx="0" cy="0"/>
        </a:xfrm>
      </p:grpSpPr>
      <p:pic>
        <p:nvPicPr>
          <p:cNvPr id="150" name="Google Shape;150;g1e996b86eb9_0_128" descr="Graphical user interface, application&#10;&#10;Description automatically generated"/>
          <p:cNvPicPr preferRelativeResize="0"/>
          <p:nvPr/>
        </p:nvPicPr>
        <p:blipFill rotWithShape="1">
          <a:blip r:embed="rId2">
            <a:alphaModFix/>
          </a:blip>
          <a:srcRect/>
          <a:stretch/>
        </p:blipFill>
        <p:spPr>
          <a:xfrm>
            <a:off x="-29818" y="136974"/>
            <a:ext cx="9218544" cy="518543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155"/>
        <p:cNvGrpSpPr/>
        <p:nvPr/>
      </p:nvGrpSpPr>
      <p:grpSpPr>
        <a:xfrm>
          <a:off x="0" y="0"/>
          <a:ext cx="0" cy="0"/>
          <a:chOff x="0" y="0"/>
          <a:chExt cx="0" cy="0"/>
        </a:xfrm>
      </p:grpSpPr>
      <p:pic>
        <p:nvPicPr>
          <p:cNvPr id="156" name="Google Shape;156;p41" descr="Shap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7" name="Google Shape;157;p41"/>
          <p:cNvSpPr txBox="1">
            <a:spLocks noGrp="1"/>
          </p:cNvSpPr>
          <p:nvPr>
            <p:ph type="body" idx="1"/>
          </p:nvPr>
        </p:nvSpPr>
        <p:spPr>
          <a:xfrm>
            <a:off x="2559204" y="1632502"/>
            <a:ext cx="59715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8" name="Google Shape;158;p41"/>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59"/>
        <p:cNvGrpSpPr/>
        <p:nvPr/>
      </p:nvGrpSpPr>
      <p:grpSpPr>
        <a:xfrm>
          <a:off x="0" y="0"/>
          <a:ext cx="0" cy="0"/>
          <a:chOff x="0" y="0"/>
          <a:chExt cx="0" cy="0"/>
        </a:xfrm>
      </p:grpSpPr>
      <p:pic>
        <p:nvPicPr>
          <p:cNvPr id="160" name="Google Shape;160;p43" descr="A picture containing graphical user interface&#10;&#10;Description automatically generated"/>
          <p:cNvPicPr preferRelativeResize="0"/>
          <p:nvPr/>
        </p:nvPicPr>
        <p:blipFill rotWithShape="1">
          <a:blip r:embed="rId2">
            <a:alphaModFix/>
          </a:blip>
          <a:srcRect l="53151"/>
          <a:stretch/>
        </p:blipFill>
        <p:spPr>
          <a:xfrm>
            <a:off x="4457700" y="-20783"/>
            <a:ext cx="4707088" cy="5216239"/>
          </a:xfrm>
          <a:prstGeom prst="rect">
            <a:avLst/>
          </a:prstGeom>
          <a:noFill/>
          <a:ln>
            <a:noFill/>
          </a:ln>
        </p:spPr>
      </p:pic>
      <p:pic>
        <p:nvPicPr>
          <p:cNvPr id="161" name="Google Shape;161;p43" descr="Shape, rectangle&#10;&#10;Description automatically generated"/>
          <p:cNvPicPr preferRelativeResize="0"/>
          <p:nvPr/>
        </p:nvPicPr>
        <p:blipFill rotWithShape="1">
          <a:blip r:embed="rId3">
            <a:alphaModFix/>
          </a:blip>
          <a:srcRect/>
          <a:stretch/>
        </p:blipFill>
        <p:spPr>
          <a:xfrm>
            <a:off x="0" y="-278016"/>
            <a:ext cx="9144000" cy="5143500"/>
          </a:xfrm>
          <a:prstGeom prst="rect">
            <a:avLst/>
          </a:prstGeom>
          <a:noFill/>
          <a:ln>
            <a:noFill/>
          </a:ln>
        </p:spPr>
      </p:pic>
      <p:sp>
        <p:nvSpPr>
          <p:cNvPr id="162" name="Google Shape;162;p43"/>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3" name="Google Shape;163;p43"/>
          <p:cNvSpPr txBox="1">
            <a:spLocks noGrp="1"/>
          </p:cNvSpPr>
          <p:nvPr>
            <p:ph type="body" idx="1"/>
          </p:nvPr>
        </p:nvSpPr>
        <p:spPr>
          <a:xfrm>
            <a:off x="628650" y="1681843"/>
            <a:ext cx="32577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4" name="Google Shape;164;p43"/>
          <p:cNvSpPr txBox="1">
            <a:spLocks noGrp="1"/>
          </p:cNvSpPr>
          <p:nvPr>
            <p:ph type="body" idx="2"/>
          </p:nvPr>
        </p:nvSpPr>
        <p:spPr>
          <a:xfrm>
            <a:off x="4849586" y="1681843"/>
            <a:ext cx="39243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0"/>
        <p:cNvGrpSpPr/>
        <p:nvPr/>
      </p:nvGrpSpPr>
      <p:grpSpPr>
        <a:xfrm>
          <a:off x="0" y="0"/>
          <a:ext cx="0" cy="0"/>
          <a:chOff x="0" y="0"/>
          <a:chExt cx="0" cy="0"/>
        </a:xfrm>
      </p:grpSpPr>
      <p:pic>
        <p:nvPicPr>
          <p:cNvPr id="21" name="Google Shape;21;g28d39c99818_0_7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2" name="Google Shape;22;g28d39c99818_0_75"/>
          <p:cNvSpPr txBox="1">
            <a:spLocks noGrp="1"/>
          </p:cNvSpPr>
          <p:nvPr>
            <p:ph type="body" idx="1"/>
          </p:nvPr>
        </p:nvSpPr>
        <p:spPr>
          <a:xfrm>
            <a:off x="2559204" y="1632502"/>
            <a:ext cx="59715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5"/>
        <p:cNvGrpSpPr/>
        <p:nvPr/>
      </p:nvGrpSpPr>
      <p:grpSpPr>
        <a:xfrm>
          <a:off x="0" y="0"/>
          <a:ext cx="0" cy="0"/>
          <a:chOff x="0" y="0"/>
          <a:chExt cx="0" cy="0"/>
        </a:xfrm>
      </p:grpSpPr>
      <p:sp>
        <p:nvSpPr>
          <p:cNvPr id="166" name="Google Shape;166;p4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7" name="Google Shape;167;p4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8" name="Google Shape;168;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9"/>
        <p:cNvGrpSpPr/>
        <p:nvPr/>
      </p:nvGrpSpPr>
      <p:grpSpPr>
        <a:xfrm>
          <a:off x="0" y="0"/>
          <a:ext cx="0" cy="0"/>
          <a:chOff x="0" y="0"/>
          <a:chExt cx="0" cy="0"/>
        </a:xfrm>
      </p:grpSpPr>
      <p:sp>
        <p:nvSpPr>
          <p:cNvPr id="170" name="Google Shape;170;p4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1" name="Google Shape;171;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2"/>
        <p:cNvGrpSpPr/>
        <p:nvPr/>
      </p:nvGrpSpPr>
      <p:grpSpPr>
        <a:xfrm>
          <a:off x="0" y="0"/>
          <a:ext cx="0" cy="0"/>
          <a:chOff x="0" y="0"/>
          <a:chExt cx="0" cy="0"/>
        </a:xfrm>
      </p:grpSpPr>
      <p:sp>
        <p:nvSpPr>
          <p:cNvPr id="173" name="Google Shape;173;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4" name="Google Shape;174;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5" name="Google Shape;175;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6"/>
        <p:cNvGrpSpPr/>
        <p:nvPr/>
      </p:nvGrpSpPr>
      <p:grpSpPr>
        <a:xfrm>
          <a:off x="0" y="0"/>
          <a:ext cx="0" cy="0"/>
          <a:chOff x="0" y="0"/>
          <a:chExt cx="0" cy="0"/>
        </a:xfrm>
      </p:grpSpPr>
      <p:sp>
        <p:nvSpPr>
          <p:cNvPr id="177" name="Google Shape;177;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8" name="Google Shape;178;p4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9" name="Google Shape;179;p4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80" name="Google Shape;180;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1"/>
        <p:cNvGrpSpPr/>
        <p:nvPr/>
      </p:nvGrpSpPr>
      <p:grpSpPr>
        <a:xfrm>
          <a:off x="0" y="0"/>
          <a:ext cx="0" cy="0"/>
          <a:chOff x="0" y="0"/>
          <a:chExt cx="0" cy="0"/>
        </a:xfrm>
      </p:grpSpPr>
      <p:sp>
        <p:nvSpPr>
          <p:cNvPr id="182" name="Google Shape;182;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3" name="Google Shape;183;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4"/>
        <p:cNvGrpSpPr/>
        <p:nvPr/>
      </p:nvGrpSpPr>
      <p:grpSpPr>
        <a:xfrm>
          <a:off x="0" y="0"/>
          <a:ext cx="0" cy="0"/>
          <a:chOff x="0" y="0"/>
          <a:chExt cx="0" cy="0"/>
        </a:xfrm>
      </p:grpSpPr>
      <p:sp>
        <p:nvSpPr>
          <p:cNvPr id="185" name="Google Shape;185;p5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86" name="Google Shape;186;p5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87" name="Google Shape;187;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8"/>
        <p:cNvGrpSpPr/>
        <p:nvPr/>
      </p:nvGrpSpPr>
      <p:grpSpPr>
        <a:xfrm>
          <a:off x="0" y="0"/>
          <a:ext cx="0" cy="0"/>
          <a:chOff x="0" y="0"/>
          <a:chExt cx="0" cy="0"/>
        </a:xfrm>
      </p:grpSpPr>
      <p:sp>
        <p:nvSpPr>
          <p:cNvPr id="189" name="Google Shape;189;p5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90" name="Google Shape;190;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1"/>
        <p:cNvGrpSpPr/>
        <p:nvPr/>
      </p:nvGrpSpPr>
      <p:grpSpPr>
        <a:xfrm>
          <a:off x="0" y="0"/>
          <a:ext cx="0" cy="0"/>
          <a:chOff x="0" y="0"/>
          <a:chExt cx="0" cy="0"/>
        </a:xfrm>
      </p:grpSpPr>
      <p:sp>
        <p:nvSpPr>
          <p:cNvPr id="192" name="Google Shape;192;p5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5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94" name="Google Shape;194;p5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95" name="Google Shape;195;p5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6" name="Google Shape;196;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7"/>
        <p:cNvGrpSpPr/>
        <p:nvPr/>
      </p:nvGrpSpPr>
      <p:grpSpPr>
        <a:xfrm>
          <a:off x="0" y="0"/>
          <a:ext cx="0" cy="0"/>
          <a:chOff x="0" y="0"/>
          <a:chExt cx="0" cy="0"/>
        </a:xfrm>
      </p:grpSpPr>
      <p:sp>
        <p:nvSpPr>
          <p:cNvPr id="198" name="Google Shape;198;p5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99" name="Google Shape;199;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00"/>
        <p:cNvGrpSpPr/>
        <p:nvPr/>
      </p:nvGrpSpPr>
      <p:grpSpPr>
        <a:xfrm>
          <a:off x="0" y="0"/>
          <a:ext cx="0" cy="0"/>
          <a:chOff x="0" y="0"/>
          <a:chExt cx="0" cy="0"/>
        </a:xfrm>
      </p:grpSpPr>
      <p:sp>
        <p:nvSpPr>
          <p:cNvPr id="201" name="Google Shape;201;p5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02" name="Google Shape;202;p5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203" name="Google Shape;203;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23"/>
        <p:cNvGrpSpPr/>
        <p:nvPr/>
      </p:nvGrpSpPr>
      <p:grpSpPr>
        <a:xfrm>
          <a:off x="0" y="0"/>
          <a:ext cx="0" cy="0"/>
          <a:chOff x="0" y="0"/>
          <a:chExt cx="0" cy="0"/>
        </a:xfrm>
      </p:grpSpPr>
      <p:pic>
        <p:nvPicPr>
          <p:cNvPr id="24" name="Google Shape;24;g28d39c99818_0_78" descr="Shape&#10;&#10;Description automatically generated"/>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25" name="Google Shape;25;g28d39c99818_0_78"/>
          <p:cNvSpPr txBox="1">
            <a:spLocks noGrp="1"/>
          </p:cNvSpPr>
          <p:nvPr>
            <p:ph type="body" idx="1"/>
          </p:nvPr>
        </p:nvSpPr>
        <p:spPr>
          <a:xfrm>
            <a:off x="2559204" y="1632502"/>
            <a:ext cx="5971500" cy="3000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 name="Google Shape;26;g28d39c99818_0_78"/>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6"/>
        <p:cNvGrpSpPr/>
        <p:nvPr/>
      </p:nvGrpSpPr>
      <p:grpSpPr>
        <a:xfrm>
          <a:off x="0" y="0"/>
          <a:ext cx="0" cy="0"/>
          <a:chOff x="0" y="0"/>
          <a:chExt cx="0" cy="0"/>
        </a:xfrm>
      </p:grpSpPr>
      <p:sp>
        <p:nvSpPr>
          <p:cNvPr id="207" name="Google Shape;207;p56"/>
          <p:cNvSpPr txBox="1">
            <a:spLocks noGrp="1"/>
          </p:cNvSpPr>
          <p:nvPr>
            <p:ph type="title"/>
          </p:nvPr>
        </p:nvSpPr>
        <p:spPr>
          <a:xfrm>
            <a:off x="1849619" y="273844"/>
            <a:ext cx="67716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8" name="Google Shape;208;p56"/>
          <p:cNvSpPr txBox="1">
            <a:spLocks noGrp="1"/>
          </p:cNvSpPr>
          <p:nvPr>
            <p:ph type="body" idx="1"/>
          </p:nvPr>
        </p:nvSpPr>
        <p:spPr>
          <a:xfrm>
            <a:off x="1849619" y="1369219"/>
            <a:ext cx="6771600" cy="28101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9" name="Google Shape;209;p56"/>
          <p:cNvSpPr txBox="1">
            <a:spLocks noGrp="1"/>
          </p:cNvSpPr>
          <p:nvPr>
            <p:ph type="ftr" idx="11"/>
          </p:nvPr>
        </p:nvSpPr>
        <p:spPr>
          <a:xfrm>
            <a:off x="1849619" y="4939080"/>
            <a:ext cx="3086100" cy="177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7"/>
        <p:cNvGrpSpPr/>
        <p:nvPr/>
      </p:nvGrpSpPr>
      <p:grpSpPr>
        <a:xfrm>
          <a:off x="0" y="0"/>
          <a:ext cx="0" cy="0"/>
          <a:chOff x="0" y="0"/>
          <a:chExt cx="0" cy="0"/>
        </a:xfrm>
      </p:grpSpPr>
      <p:pic>
        <p:nvPicPr>
          <p:cNvPr id="28" name="Google Shape;28;g28d39c99818_0_82" descr="A picture containing graphical user interface&#10;&#10;Description automatically generated"/>
          <p:cNvPicPr preferRelativeResize="0"/>
          <p:nvPr/>
        </p:nvPicPr>
        <p:blipFill rotWithShape="1">
          <a:blip r:embed="rId2">
            <a:alphaModFix/>
          </a:blip>
          <a:srcRect/>
          <a:stretch/>
        </p:blipFill>
        <p:spPr>
          <a:xfrm>
            <a:off x="4457700" y="-20783"/>
            <a:ext cx="4707085" cy="5216240"/>
          </a:xfrm>
          <a:prstGeom prst="rect">
            <a:avLst/>
          </a:prstGeom>
          <a:noFill/>
          <a:ln>
            <a:noFill/>
          </a:ln>
        </p:spPr>
      </p:pic>
      <p:pic>
        <p:nvPicPr>
          <p:cNvPr id="29" name="Google Shape;29;g28d39c99818_0_82" descr="Shape, rectangle&#10;&#10;Description automatically generated"/>
          <p:cNvPicPr preferRelativeResize="0"/>
          <p:nvPr/>
        </p:nvPicPr>
        <p:blipFill rotWithShape="1">
          <a:blip r:embed="rId3">
            <a:alphaModFix/>
          </a:blip>
          <a:srcRect/>
          <a:stretch/>
        </p:blipFill>
        <p:spPr>
          <a:xfrm>
            <a:off x="0" y="-278016"/>
            <a:ext cx="9144002" cy="5143501"/>
          </a:xfrm>
          <a:prstGeom prst="rect">
            <a:avLst/>
          </a:prstGeom>
          <a:noFill/>
          <a:ln>
            <a:noFill/>
          </a:ln>
        </p:spPr>
      </p:pic>
      <p:sp>
        <p:nvSpPr>
          <p:cNvPr id="30" name="Google Shape;30;g28d39c99818_0_82"/>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g28d39c99818_0_82"/>
          <p:cNvSpPr txBox="1">
            <a:spLocks noGrp="1"/>
          </p:cNvSpPr>
          <p:nvPr>
            <p:ph type="body" idx="1"/>
          </p:nvPr>
        </p:nvSpPr>
        <p:spPr>
          <a:xfrm>
            <a:off x="628650" y="1681843"/>
            <a:ext cx="32577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solidFill>
                  <a:schemeClr val="dk1"/>
                </a:solidFill>
              </a:defRPr>
            </a:lvl1pPr>
            <a:lvl2pPr marL="914400" lvl="1" indent="-342900" algn="l">
              <a:lnSpc>
                <a:spcPct val="90000"/>
              </a:lnSpc>
              <a:spcBef>
                <a:spcPts val="400"/>
              </a:spcBef>
              <a:spcAft>
                <a:spcPts val="0"/>
              </a:spcAft>
              <a:buClr>
                <a:schemeClr val="dk1"/>
              </a:buClr>
              <a:buSzPts val="1800"/>
              <a:buChar char="•"/>
              <a:defRPr>
                <a:solidFill>
                  <a:schemeClr val="dk1"/>
                </a:solidFill>
              </a:defRPr>
            </a:lvl2pPr>
            <a:lvl3pPr marL="1371600" lvl="2" indent="-323850" algn="l">
              <a:lnSpc>
                <a:spcPct val="90000"/>
              </a:lnSpc>
              <a:spcBef>
                <a:spcPts val="400"/>
              </a:spcBef>
              <a:spcAft>
                <a:spcPts val="0"/>
              </a:spcAft>
              <a:buClr>
                <a:schemeClr val="dk1"/>
              </a:buClr>
              <a:buSzPts val="1500"/>
              <a:buChar char="•"/>
              <a:defRPr>
                <a:solidFill>
                  <a:schemeClr val="dk1"/>
                </a:solidFill>
              </a:defRPr>
            </a:lvl3pPr>
            <a:lvl4pPr marL="1828800" lvl="3" indent="-317500" algn="l">
              <a:lnSpc>
                <a:spcPct val="90000"/>
              </a:lnSpc>
              <a:spcBef>
                <a:spcPts val="400"/>
              </a:spcBef>
              <a:spcAft>
                <a:spcPts val="0"/>
              </a:spcAft>
              <a:buClr>
                <a:schemeClr val="dk1"/>
              </a:buClr>
              <a:buSzPts val="1400"/>
              <a:buChar char="•"/>
              <a:defRPr>
                <a:solidFill>
                  <a:schemeClr val="dk1"/>
                </a:solidFill>
              </a:defRPr>
            </a:lvl4pPr>
            <a:lvl5pPr marL="2286000" lvl="4" indent="-317500" algn="l">
              <a:lnSpc>
                <a:spcPct val="90000"/>
              </a:lnSpc>
              <a:spcBef>
                <a:spcPts val="400"/>
              </a:spcBef>
              <a:spcAft>
                <a:spcPts val="0"/>
              </a:spcAft>
              <a:buClr>
                <a:schemeClr val="dk1"/>
              </a:buClr>
              <a:buSzPts val="14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 name="Google Shape;32;g28d39c99818_0_82"/>
          <p:cNvSpPr txBox="1">
            <a:spLocks noGrp="1"/>
          </p:cNvSpPr>
          <p:nvPr>
            <p:ph type="body" idx="2"/>
          </p:nvPr>
        </p:nvSpPr>
        <p:spPr>
          <a:xfrm>
            <a:off x="4849586" y="1681843"/>
            <a:ext cx="3924300" cy="29508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3"/>
        <p:cNvGrpSpPr/>
        <p:nvPr/>
      </p:nvGrpSpPr>
      <p:grpSpPr>
        <a:xfrm>
          <a:off x="0" y="0"/>
          <a:ext cx="0" cy="0"/>
          <a:chOff x="0" y="0"/>
          <a:chExt cx="0" cy="0"/>
        </a:xfrm>
      </p:grpSpPr>
      <p:pic>
        <p:nvPicPr>
          <p:cNvPr id="34" name="Google Shape;34;g28d39c99818_0_88" descr="Shape, rectangle&#10;&#10;Description automatically generated"/>
          <p:cNvPicPr preferRelativeResize="0"/>
          <p:nvPr/>
        </p:nvPicPr>
        <p:blipFill rotWithShape="1">
          <a:blip r:embed="rId2">
            <a:alphaModFix/>
          </a:blip>
          <a:srcRect/>
          <a:stretch/>
        </p:blipFill>
        <p:spPr>
          <a:xfrm>
            <a:off x="0" y="-261256"/>
            <a:ext cx="9144002" cy="5143501"/>
          </a:xfrm>
          <a:prstGeom prst="rect">
            <a:avLst/>
          </a:prstGeom>
          <a:noFill/>
          <a:ln>
            <a:noFill/>
          </a:ln>
        </p:spPr>
      </p:pic>
      <p:sp>
        <p:nvSpPr>
          <p:cNvPr id="35" name="Google Shape;35;g28d39c99818_0_88"/>
          <p:cNvSpPr txBox="1">
            <a:spLocks noGrp="1"/>
          </p:cNvSpPr>
          <p:nvPr>
            <p:ph type="title"/>
          </p:nvPr>
        </p:nvSpPr>
        <p:spPr>
          <a:xfrm>
            <a:off x="285750" y="370397"/>
            <a:ext cx="7571100" cy="91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6"/>
        <p:cNvGrpSpPr/>
        <p:nvPr/>
      </p:nvGrpSpPr>
      <p:grpSpPr>
        <a:xfrm>
          <a:off x="0" y="0"/>
          <a:ext cx="0" cy="0"/>
          <a:chOff x="0" y="0"/>
          <a:chExt cx="0" cy="0"/>
        </a:xfrm>
      </p:grpSpPr>
      <p:pic>
        <p:nvPicPr>
          <p:cNvPr id="37" name="Google Shape;37;g28d39c99818_0_91"/>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Closing Slide">
  <p:cSld name="1_Closing Slide">
    <p:spTree>
      <p:nvGrpSpPr>
        <p:cNvPr id="1" name="Shape 3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28d39c99818_0_6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g28d39c99818_0_6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
        <p:cNvGrpSpPr/>
        <p:nvPr/>
      </p:nvGrpSpPr>
      <p:grpSpPr>
        <a:xfrm>
          <a:off x="0" y="0"/>
          <a:ext cx="0" cy="0"/>
          <a:chOff x="0" y="0"/>
          <a:chExt cx="0" cy="0"/>
        </a:xfrm>
      </p:grpSpPr>
      <p:sp>
        <p:nvSpPr>
          <p:cNvPr id="48" name="Google Shape;48;p3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9" name="Google Shape;49;p3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g1e996b86eb9_0_7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1" name="Google Shape;101;g1e996b86eb9_0_7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51"/>
        <p:cNvGrpSpPr/>
        <p:nvPr/>
      </p:nvGrpSpPr>
      <p:grpSpPr>
        <a:xfrm>
          <a:off x="0" y="0"/>
          <a:ext cx="0" cy="0"/>
          <a:chOff x="0" y="0"/>
          <a:chExt cx="0" cy="0"/>
        </a:xfrm>
      </p:grpSpPr>
      <p:sp>
        <p:nvSpPr>
          <p:cNvPr id="152" name="Google Shape;152;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53" name="Google Shape;153;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54" name="Google Shape;15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nASDYRkbQIY&amp;feature=emb_imp_woyt" TargetMode="External"/><Relationship Id="rId7"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www.youtube.com/watch?v=nASDYRkbQIY" TargetMode="Externa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hyperlink" Target="https://creativecommons.org/licenses/by-nc-sa/4.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hyperlink" Target="http://www.youtube.com/watch?v=f_uwKZIAeM0" TargetMode="External"/><Relationship Id="rId4" Type="http://schemas.openxmlformats.org/officeDocument/2006/relationships/hyperlink" Target="https://creativecommons.org/licenses/by-nc-sa/4.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thing-translator.appspot.com/" TargetMode="External"/><Relationship Id="rId7"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hyperlink" Target="http://www.youtube.com/watch?v=bH5sU7ew5V4" TargetMode="Externa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s://creativecommons.org/licenses/by-nc-sa/4.0/" TargetMode="External"/><Relationship Id="rId5" Type="http://schemas.openxmlformats.org/officeDocument/2006/relationships/image" Target="../media/image18.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8.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hyperlink" Target="https://creativecommons.org/licenses/by-nc-sa/4.0/" TargetMode="External"/><Relationship Id="rId5" Type="http://schemas.openxmlformats.org/officeDocument/2006/relationships/image" Target="../media/image18.png"/><Relationship Id="rId4" Type="http://schemas.openxmlformats.org/officeDocument/2006/relationships/hyperlink" Target="https://ig.ft.com/emotion-recogniti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7.jpg"/><Relationship Id="rId4" Type="http://schemas.openxmlformats.org/officeDocument/2006/relationships/hyperlink" Target="https://creativecommons.org/licenses/by-nc-sa/4.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hyperlink" Target="https://creativecommons.org/licenses/by-nc-sa/4.0/" TargetMode="Externa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8.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8.xml"/><Relationship Id="rId6" Type="http://schemas.openxmlformats.org/officeDocument/2006/relationships/image" Target="../media/image39.jpg"/><Relationship Id="rId5" Type="http://schemas.openxmlformats.org/officeDocument/2006/relationships/hyperlink" Target="http://www.youtube.com/watch?v=gLoI9hAX9dw" TargetMode="External"/><Relationship Id="rId4" Type="http://schemas.openxmlformats.org/officeDocument/2006/relationships/hyperlink" Target="https://creativecommons.org/licenses/by-nc-sa/4.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8.xml"/><Relationship Id="rId6" Type="http://schemas.openxmlformats.org/officeDocument/2006/relationships/hyperlink" Target="https://creativecommons.org/licenses/by-nc-sa/4.0/" TargetMode="External"/><Relationship Id="rId5" Type="http://schemas.openxmlformats.org/officeDocument/2006/relationships/image" Target="../media/image18.png"/><Relationship Id="rId4" Type="http://schemas.openxmlformats.org/officeDocument/2006/relationships/hyperlink" Target="https://detectfakes.media.mit.ed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8.xml"/><Relationship Id="rId4" Type="http://schemas.openxmlformats.org/officeDocument/2006/relationships/hyperlink" Target="https://creativecommons.org/licenses/by-nc-sa/4.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38.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8.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38.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3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creativecommons.org/licenses/by-nc-sa/4.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3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creativecommons.org/licenses/by-nc-sa/4.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hyperlink" Target="https://creativecommons.org/licenses/by-nc-sa/4.0/" TargetMode="Externa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3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creativecommons.org/licenses/by-nc-sa/4.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39.xml"/><Relationship Id="rId5" Type="http://schemas.openxmlformats.org/officeDocument/2006/relationships/hyperlink" Target="https://creativecommons.org/licenses/by-nc-sa/4.0/" TargetMode="Externa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hyperlink" Target="https://creativecommons.org/licenses/by-nc-sa/4.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hyperlink" Target="https://creativecommons.org/licenses/by-nc-sa/4.0/"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7"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57.pn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hyperlink" Target="https://creativecommons.org/licenses/by-nc-sa/4.0/" TargetMode="External"/><Relationship Id="rId5" Type="http://schemas.openxmlformats.org/officeDocument/2006/relationships/image" Target="../media/image18.png"/><Relationship Id="rId4" Type="http://schemas.openxmlformats.org/officeDocument/2006/relationships/hyperlink" Target="http://www.adaptcentre.ie/ai-in-my-life/"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hyperlink" Target="https://creativecommons.org/licenses/by-nc-sa/4.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28d39c99818_0_54"/>
          <p:cNvSpPr txBox="1">
            <a:spLocks noGrp="1"/>
          </p:cNvSpPr>
          <p:nvPr>
            <p:ph type="ctrTitle"/>
          </p:nvPr>
        </p:nvSpPr>
        <p:spPr>
          <a:xfrm>
            <a:off x="566530" y="1385265"/>
            <a:ext cx="4838100" cy="10671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800"/>
              </a:spcBef>
              <a:spcAft>
                <a:spcPts val="0"/>
              </a:spcAft>
              <a:buClr>
                <a:schemeClr val="dk1"/>
              </a:buClr>
              <a:buSzPts val="800"/>
              <a:buFont typeface="Arial"/>
              <a:buNone/>
            </a:pPr>
            <a:r>
              <a:rPr lang="en-IE" sz="3100" b="1"/>
              <a:t>Taster Workshop</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2789c8fc2b3_3_0"/>
          <p:cNvSpPr txBox="1">
            <a:spLocks noGrp="1"/>
          </p:cNvSpPr>
          <p:nvPr>
            <p:ph type="title"/>
          </p:nvPr>
        </p:nvSpPr>
        <p:spPr>
          <a:xfrm>
            <a:off x="214313" y="265228"/>
            <a:ext cx="5678400" cy="6891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000"/>
              <a:buFont typeface="Calibri"/>
              <a:buNone/>
            </a:pPr>
            <a:r>
              <a:rPr lang="en-IE" sz="2700"/>
              <a:t>What is AI?</a:t>
            </a:r>
            <a:endParaRPr/>
          </a:p>
        </p:txBody>
      </p:sp>
      <p:sp>
        <p:nvSpPr>
          <p:cNvPr id="328" name="Google Shape;328;g2789c8fc2b3_3_0"/>
          <p:cNvSpPr txBox="1"/>
          <p:nvPr/>
        </p:nvSpPr>
        <p:spPr>
          <a:xfrm>
            <a:off x="2988007" y="4406960"/>
            <a:ext cx="3924300" cy="3849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IE" sz="800" b="0" i="0" u="none" strike="noStrike" cap="none">
                <a:solidFill>
                  <a:srgbClr val="030303"/>
                </a:solidFill>
                <a:highlight>
                  <a:srgbClr val="F9F9F9"/>
                </a:highlight>
                <a:latin typeface="Calibri"/>
                <a:ea typeface="Calibri"/>
                <a:cs typeface="Calibri"/>
                <a:sym typeface="Calibri"/>
              </a:rPr>
              <a:t>The Royal Society- </a:t>
            </a:r>
            <a:r>
              <a:rPr lang="en-IE" sz="800" b="0" i="0" u="sng" strike="noStrike" cap="none">
                <a:solidFill>
                  <a:schemeClr val="hlink"/>
                </a:solidFill>
                <a:highlight>
                  <a:srgbClr val="F9F9F9"/>
                </a:highlight>
                <a:latin typeface="Calibri"/>
                <a:ea typeface="Calibri"/>
                <a:cs typeface="Calibri"/>
                <a:sym typeface="Calibri"/>
                <a:hlinkClick r:id="rId3"/>
              </a:rPr>
              <a:t>https://www.youtube.com/watch?v=nASDYRkbQIY&amp;feature=emb_imp_woyt</a:t>
            </a:r>
            <a:endParaRPr sz="800" b="0" i="0" u="none" strike="noStrike" cap="none">
              <a:solidFill>
                <a:srgbClr val="030303"/>
              </a:solidFill>
              <a:highlight>
                <a:srgbClr val="F9F9F9"/>
              </a:highlight>
              <a:latin typeface="Calibri"/>
              <a:ea typeface="Calibri"/>
              <a:cs typeface="Calibri"/>
              <a:sym typeface="Calibri"/>
            </a:endParaRPr>
          </a:p>
        </p:txBody>
      </p:sp>
      <p:pic>
        <p:nvPicPr>
          <p:cNvPr id="329" name="Google Shape;329;g2789c8fc2b3_3_0"/>
          <p:cNvPicPr preferRelativeResize="0"/>
          <p:nvPr/>
        </p:nvPicPr>
        <p:blipFill rotWithShape="1">
          <a:blip r:embed="rId4">
            <a:alphaModFix/>
          </a:blip>
          <a:srcRect t="20704"/>
          <a:stretch/>
        </p:blipFill>
        <p:spPr>
          <a:xfrm>
            <a:off x="7884812" y="4844925"/>
            <a:ext cx="1259188" cy="354000"/>
          </a:xfrm>
          <a:prstGeom prst="rect">
            <a:avLst/>
          </a:prstGeom>
          <a:noFill/>
          <a:ln>
            <a:noFill/>
          </a:ln>
        </p:spPr>
      </p:pic>
      <p:sp>
        <p:nvSpPr>
          <p:cNvPr id="330" name="Google Shape;330;g2789c8fc2b3_3_0"/>
          <p:cNvSpPr txBox="1"/>
          <p:nvPr/>
        </p:nvSpPr>
        <p:spPr>
          <a:xfrm>
            <a:off x="0" y="4842525"/>
            <a:ext cx="78849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331" name="Google Shape;331;g2789c8fc2b3_3_0"/>
          <p:cNvPicPr preferRelativeResize="0"/>
          <p:nvPr/>
        </p:nvPicPr>
        <p:blipFill rotWithShape="1">
          <a:blip r:embed="rId4">
            <a:alphaModFix/>
          </a:blip>
          <a:srcRect t="20704"/>
          <a:stretch/>
        </p:blipFill>
        <p:spPr>
          <a:xfrm>
            <a:off x="7884800" y="4825554"/>
            <a:ext cx="1397000" cy="392747"/>
          </a:xfrm>
          <a:prstGeom prst="rect">
            <a:avLst/>
          </a:prstGeom>
          <a:noFill/>
          <a:ln>
            <a:noFill/>
          </a:ln>
        </p:spPr>
      </p:pic>
      <p:pic>
        <p:nvPicPr>
          <p:cNvPr id="332" name="Google Shape;332;g2789c8fc2b3_3_0" descr="Technology with AI at its heart has the power to change the world, but what exactly is Artificial Intelligence?&#10;&#10;The Royal Society is a Fellowship of many of the world's most eminent scientists and is the oldest scientific academy in continuous existence. Visit our website to learn more: https://royalsociety.org/&#10;&#10;The Royal Society publishes leading science journals. Stay informed: https://royalsociety.org/journals/" title="What is artificial intelligence? | The Royal Society">
            <a:hlinkClick r:id="rId6"/>
          </p:cNvPr>
          <p:cNvPicPr preferRelativeResize="0"/>
          <p:nvPr/>
        </p:nvPicPr>
        <p:blipFill rotWithShape="1">
          <a:blip r:embed="rId7">
            <a:alphaModFix/>
          </a:blip>
          <a:srcRect/>
          <a:stretch/>
        </p:blipFill>
        <p:spPr>
          <a:xfrm>
            <a:off x="2273300" y="1765299"/>
            <a:ext cx="3996250" cy="2247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8"/>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t>Machine Learning</a:t>
            </a:r>
            <a:endParaRPr/>
          </a:p>
        </p:txBody>
      </p:sp>
      <p:pic>
        <p:nvPicPr>
          <p:cNvPr id="338" name="Google Shape;338;p8" descr="A picture containing text, blackboard&#10;&#10;Description automatically generated"/>
          <p:cNvPicPr preferRelativeResize="0"/>
          <p:nvPr/>
        </p:nvPicPr>
        <p:blipFill rotWithShape="1">
          <a:blip r:embed="rId3">
            <a:alphaModFix/>
          </a:blip>
          <a:srcRect/>
          <a:stretch/>
        </p:blipFill>
        <p:spPr>
          <a:xfrm>
            <a:off x="912565" y="1272525"/>
            <a:ext cx="2569435" cy="3513875"/>
          </a:xfrm>
          <a:prstGeom prst="rect">
            <a:avLst/>
          </a:prstGeom>
          <a:noFill/>
          <a:ln>
            <a:noFill/>
          </a:ln>
        </p:spPr>
      </p:pic>
      <p:sp>
        <p:nvSpPr>
          <p:cNvPr id="339" name="Google Shape;339;p8"/>
          <p:cNvSpPr txBox="1"/>
          <p:nvPr/>
        </p:nvSpPr>
        <p:spPr>
          <a:xfrm>
            <a:off x="4880610" y="1756142"/>
            <a:ext cx="3669000" cy="22473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2000"/>
              <a:buFont typeface="Arial"/>
              <a:buNone/>
            </a:pPr>
            <a:r>
              <a:rPr lang="en-IE" sz="2000" b="0" i="1" u="none" strike="noStrike" cap="none">
                <a:solidFill>
                  <a:schemeClr val="lt1"/>
                </a:solidFill>
                <a:latin typeface="Calibri"/>
                <a:ea typeface="Calibri"/>
                <a:cs typeface="Calibri"/>
                <a:sym typeface="Calibri"/>
              </a:rPr>
              <a:t>In the 1950s AI pioneer Arthur Samuel defined Machine Learning as </a:t>
            </a:r>
            <a:br>
              <a:rPr lang="en-IE" sz="2000" b="0" i="1" u="none" strike="noStrike" cap="none">
                <a:solidFill>
                  <a:schemeClr val="lt1"/>
                </a:solidFill>
                <a:latin typeface="Calibri"/>
                <a:ea typeface="Calibri"/>
                <a:cs typeface="Calibri"/>
                <a:sym typeface="Calibri"/>
              </a:rPr>
            </a:br>
            <a:r>
              <a:rPr lang="en-IE" sz="2000" b="0" i="1" u="none" strike="noStrike" cap="none">
                <a:solidFill>
                  <a:schemeClr val="lt1"/>
                </a:solidFill>
                <a:latin typeface="Calibri"/>
                <a:ea typeface="Calibri"/>
                <a:cs typeface="Calibri"/>
                <a:sym typeface="Calibri"/>
              </a:rPr>
              <a:t>“</a:t>
            </a:r>
            <a:r>
              <a:rPr lang="en-IE" sz="2000" b="1" i="1" u="none" strike="noStrike" cap="none">
                <a:solidFill>
                  <a:schemeClr val="lt1"/>
                </a:solidFill>
                <a:latin typeface="Calibri"/>
                <a:ea typeface="Calibri"/>
                <a:cs typeface="Calibri"/>
                <a:sym typeface="Calibri"/>
              </a:rPr>
              <a:t>the field of study that gives computers the ability to learn without explicitly being programmed</a:t>
            </a:r>
            <a:r>
              <a:rPr lang="en-IE" sz="2000" b="0" i="1" u="none" strike="noStrike" cap="none">
                <a:solidFill>
                  <a:schemeClr val="lt1"/>
                </a:solidFill>
                <a:latin typeface="Calibri"/>
                <a:ea typeface="Calibri"/>
                <a:cs typeface="Calibri"/>
                <a:sym typeface="Calibri"/>
              </a:rPr>
              <a:t>.”</a:t>
            </a:r>
            <a:endParaRPr sz="2000" b="0" i="1" u="none" strike="noStrike" cap="none">
              <a:solidFill>
                <a:schemeClr val="lt1"/>
              </a:solidFill>
              <a:latin typeface="Calibri"/>
              <a:ea typeface="Calibri"/>
              <a:cs typeface="Calibri"/>
              <a:sym typeface="Calibri"/>
            </a:endParaRPr>
          </a:p>
        </p:txBody>
      </p:sp>
      <p:pic>
        <p:nvPicPr>
          <p:cNvPr id="340" name="Google Shape;340;p8"/>
          <p:cNvPicPr preferRelativeResize="0"/>
          <p:nvPr/>
        </p:nvPicPr>
        <p:blipFill rotWithShape="1">
          <a:blip r:embed="rId4">
            <a:alphaModFix/>
          </a:blip>
          <a:srcRect t="20704"/>
          <a:stretch/>
        </p:blipFill>
        <p:spPr>
          <a:xfrm>
            <a:off x="7740000" y="4823150"/>
            <a:ext cx="1463525" cy="392750"/>
          </a:xfrm>
          <a:prstGeom prst="rect">
            <a:avLst/>
          </a:prstGeom>
          <a:noFill/>
          <a:ln>
            <a:noFill/>
          </a:ln>
        </p:spPr>
      </p:pic>
      <p:sp>
        <p:nvSpPr>
          <p:cNvPr id="341" name="Google Shape;341;p8"/>
          <p:cNvSpPr txBox="1"/>
          <p:nvPr/>
        </p:nvSpPr>
        <p:spPr>
          <a:xfrm>
            <a:off x="0" y="4823150"/>
            <a:ext cx="7740000" cy="5232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100"/>
              <a:buFont typeface="Arial"/>
              <a:buNone/>
            </a:pP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9"/>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t>Machine Learning</a:t>
            </a:r>
            <a:endParaRPr/>
          </a:p>
        </p:txBody>
      </p:sp>
      <p:sp>
        <p:nvSpPr>
          <p:cNvPr id="347" name="Google Shape;347;p9"/>
          <p:cNvSpPr txBox="1"/>
          <p:nvPr/>
        </p:nvSpPr>
        <p:spPr>
          <a:xfrm>
            <a:off x="344675" y="2191650"/>
            <a:ext cx="40407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IE" sz="2400" b="0" i="1" u="none" strike="noStrike" cap="none">
                <a:solidFill>
                  <a:srgbClr val="525252"/>
                </a:solidFill>
                <a:highlight>
                  <a:srgbClr val="FFFFFF"/>
                </a:highlight>
                <a:latin typeface="Calibri"/>
                <a:ea typeface="Calibri"/>
                <a:cs typeface="Calibri"/>
                <a:sym typeface="Calibri"/>
              </a:rPr>
              <a:t>Where might we use machine learning in our daily lives?</a:t>
            </a:r>
            <a:endParaRPr sz="2400" b="0" i="1" u="none" strike="noStrike" cap="none">
              <a:solidFill>
                <a:srgbClr val="525252"/>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1" u="none" strike="noStrike" cap="none">
              <a:solidFill>
                <a:srgbClr val="525252"/>
              </a:solidFill>
              <a:highlight>
                <a:srgbClr val="FFFFFF"/>
              </a:highlight>
              <a:latin typeface="Calibri"/>
              <a:ea typeface="Calibri"/>
              <a:cs typeface="Calibri"/>
              <a:sym typeface="Calibri"/>
            </a:endParaRPr>
          </a:p>
        </p:txBody>
      </p:sp>
      <p:pic>
        <p:nvPicPr>
          <p:cNvPr id="348" name="Google Shape;348;p9"/>
          <p:cNvPicPr preferRelativeResize="0"/>
          <p:nvPr/>
        </p:nvPicPr>
        <p:blipFill rotWithShape="1">
          <a:blip r:embed="rId3">
            <a:alphaModFix/>
          </a:blip>
          <a:srcRect/>
          <a:stretch/>
        </p:blipFill>
        <p:spPr>
          <a:xfrm>
            <a:off x="4804150" y="1672703"/>
            <a:ext cx="3995175" cy="2330526"/>
          </a:xfrm>
          <a:prstGeom prst="rect">
            <a:avLst/>
          </a:prstGeom>
          <a:noFill/>
          <a:ln>
            <a:noFill/>
          </a:ln>
        </p:spPr>
      </p:pic>
      <p:sp>
        <p:nvSpPr>
          <p:cNvPr id="349" name="Google Shape;349;p9"/>
          <p:cNvSpPr txBox="1"/>
          <p:nvPr/>
        </p:nvSpPr>
        <p:spPr>
          <a:xfrm>
            <a:off x="0" y="4786400"/>
            <a:ext cx="7740000" cy="5232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100"/>
              <a:buFont typeface="Arial"/>
              <a:buNone/>
            </a:pPr>
            <a:endParaRPr sz="1100" b="0" i="0" u="none" strike="noStrike" cap="none">
              <a:solidFill>
                <a:srgbClr val="5B9BD5"/>
              </a:solidFill>
              <a:latin typeface="Calibri"/>
              <a:ea typeface="Calibri"/>
              <a:cs typeface="Calibri"/>
              <a:sym typeface="Calibri"/>
            </a:endParaRPr>
          </a:p>
        </p:txBody>
      </p:sp>
      <p:pic>
        <p:nvPicPr>
          <p:cNvPr id="350" name="Google Shape;350;p9"/>
          <p:cNvPicPr preferRelativeResize="0"/>
          <p:nvPr/>
        </p:nvPicPr>
        <p:blipFill rotWithShape="1">
          <a:blip r:embed="rId5">
            <a:alphaModFix/>
          </a:blip>
          <a:srcRect t="20704"/>
          <a:stretch/>
        </p:blipFill>
        <p:spPr>
          <a:xfrm>
            <a:off x="7740000" y="4786400"/>
            <a:ext cx="1463525" cy="464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292a9318ef1_0_72"/>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a:t>Machine Learning</a:t>
            </a:r>
            <a:endParaRPr/>
          </a:p>
        </p:txBody>
      </p:sp>
      <p:pic>
        <p:nvPicPr>
          <p:cNvPr id="356" name="Google Shape;356;g292a9318ef1_0_72"/>
          <p:cNvPicPr preferRelativeResize="0"/>
          <p:nvPr/>
        </p:nvPicPr>
        <p:blipFill rotWithShape="1">
          <a:blip r:embed="rId3">
            <a:alphaModFix/>
          </a:blip>
          <a:srcRect t="20704"/>
          <a:stretch/>
        </p:blipFill>
        <p:spPr>
          <a:xfrm>
            <a:off x="7740000" y="4842525"/>
            <a:ext cx="1403975" cy="420600"/>
          </a:xfrm>
          <a:prstGeom prst="rect">
            <a:avLst/>
          </a:prstGeom>
          <a:noFill/>
          <a:ln>
            <a:noFill/>
          </a:ln>
        </p:spPr>
      </p:pic>
      <p:sp>
        <p:nvSpPr>
          <p:cNvPr id="357" name="Google Shape;357;g292a9318ef1_0_72"/>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358" name="Google Shape;358;g292a9318ef1_0_72" descr="Machine learning is all around us; on our phones, powering social networks, helping the police and doctors, scientists and mayors. But how does it work? In this animation we take a look at how statistics and computer science can be used to make machines that learn. &#10;&#10;Visit www.oxfordsparks.ox.ac.uk to find out more. &#10;Don’t forget to connect with us on Facebook @OxSparks and on Twitter @OxfordSparks Instagram: @OxfordSparks" title="What is Machine Learning?">
            <a:hlinkClick r:id="rId5"/>
          </p:cNvPr>
          <p:cNvPicPr preferRelativeResize="0"/>
          <p:nvPr/>
        </p:nvPicPr>
        <p:blipFill rotWithShape="1">
          <a:blip r:embed="rId6">
            <a:alphaModFix/>
          </a:blip>
          <a:srcRect/>
          <a:stretch/>
        </p:blipFill>
        <p:spPr>
          <a:xfrm>
            <a:off x="1590900" y="1382646"/>
            <a:ext cx="5459400" cy="3070905"/>
          </a:xfrm>
          <a:prstGeom prst="rect">
            <a:avLst/>
          </a:prstGeom>
          <a:noFill/>
          <a:ln>
            <a:noFill/>
          </a:ln>
        </p:spPr>
      </p:pic>
      <p:sp>
        <p:nvSpPr>
          <p:cNvPr id="359" name="Google Shape;359;g292a9318ef1_0_72"/>
          <p:cNvSpPr txBox="1"/>
          <p:nvPr/>
        </p:nvSpPr>
        <p:spPr>
          <a:xfrm>
            <a:off x="2665050" y="4453550"/>
            <a:ext cx="3000000" cy="34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IE" sz="1050" b="0" i="0" u="none" strike="noStrike" cap="none">
                <a:solidFill>
                  <a:schemeClr val="lt1"/>
                </a:solidFill>
                <a:latin typeface="Calibri"/>
                <a:ea typeface="Calibri"/>
                <a:cs typeface="Calibri"/>
                <a:sym typeface="Calibri"/>
              </a:rPr>
              <a:t>https://www.youtube.com/watch?v=f_uwKZIAeM0</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4"/>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t>Machine Learning Examples </a:t>
            </a:r>
            <a:endParaRPr/>
          </a:p>
        </p:txBody>
      </p:sp>
      <p:sp>
        <p:nvSpPr>
          <p:cNvPr id="365" name="Google Shape;365;p14"/>
          <p:cNvSpPr txBox="1"/>
          <p:nvPr/>
        </p:nvSpPr>
        <p:spPr>
          <a:xfrm>
            <a:off x="4663850" y="2732390"/>
            <a:ext cx="42495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IE" sz="2000" b="0" i="0" u="sng" strike="noStrike" cap="none">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https://thing-translator.appspot.com</a:t>
            </a:r>
            <a:r>
              <a:rPr lang="en-IE" sz="2000" b="0" i="1" u="sng" strike="noStrike" cap="none">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t>
            </a:r>
            <a:endParaRPr sz="2000" b="0" i="1" u="none" strike="noStrike" cap="none">
              <a:solidFill>
                <a:schemeClr val="lt1"/>
              </a:solidFill>
              <a:latin typeface="Calibri"/>
              <a:ea typeface="Calibri"/>
              <a:cs typeface="Calibri"/>
              <a:sym typeface="Calibri"/>
            </a:endParaRPr>
          </a:p>
        </p:txBody>
      </p:sp>
      <p:sp>
        <p:nvSpPr>
          <p:cNvPr id="366" name="Google Shape;366;p14"/>
          <p:cNvSpPr txBox="1"/>
          <p:nvPr/>
        </p:nvSpPr>
        <p:spPr>
          <a:xfrm>
            <a:off x="4663850" y="2148422"/>
            <a:ext cx="4369314"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IE" sz="2000" b="0" i="1" u="none" strike="noStrike" cap="none">
                <a:solidFill>
                  <a:schemeClr val="lt1"/>
                </a:solidFill>
                <a:latin typeface="Calibri"/>
                <a:ea typeface="Calibri"/>
                <a:cs typeface="Calibri"/>
                <a:sym typeface="Calibri"/>
              </a:rPr>
              <a:t>Take out your phones/tablets and go to:</a:t>
            </a:r>
            <a:endParaRPr sz="2000" b="0" i="1" u="none" strike="noStrike" cap="none">
              <a:solidFill>
                <a:schemeClr val="lt1"/>
              </a:solidFill>
              <a:latin typeface="Calibri"/>
              <a:ea typeface="Calibri"/>
              <a:cs typeface="Calibri"/>
              <a:sym typeface="Calibri"/>
            </a:endParaRPr>
          </a:p>
        </p:txBody>
      </p:sp>
      <p:pic>
        <p:nvPicPr>
          <p:cNvPr id="367" name="Google Shape;367;p14"/>
          <p:cNvPicPr preferRelativeResize="0"/>
          <p:nvPr/>
        </p:nvPicPr>
        <p:blipFill rotWithShape="1">
          <a:blip r:embed="rId4">
            <a:alphaModFix/>
          </a:blip>
          <a:srcRect t="20704"/>
          <a:stretch/>
        </p:blipFill>
        <p:spPr>
          <a:xfrm>
            <a:off x="7740000" y="4842525"/>
            <a:ext cx="1404000" cy="420600"/>
          </a:xfrm>
          <a:prstGeom prst="rect">
            <a:avLst/>
          </a:prstGeom>
          <a:noFill/>
          <a:ln>
            <a:noFill/>
          </a:ln>
        </p:spPr>
      </p:pic>
      <p:sp>
        <p:nvSpPr>
          <p:cNvPr id="368" name="Google Shape;368;p14"/>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369" name="Google Shape;369;p14" descr="Check out https://g.co/aiexperiments to learn more.&#10;&#10;This experiment lets you take a picture of something to hear how to say it in a different language. It’s just one example of what you can make using Google’s machine learning API’s, without needing to dive into the details of machine learning. http://g.co/aiexperiments&#10;&#10;Built by Dan Motzenbecker with friends at Google Creative Lab, using Google’s Cloud Vision API and Translate API.&#10;&#10;More resources:&#10;https://cloud.google.com/vision/&#10;https://cloud.google.com/translate/" title="A.I. Experiments: Thing Translator">
            <a:hlinkClick r:id="rId6"/>
          </p:cNvPr>
          <p:cNvPicPr preferRelativeResize="0"/>
          <p:nvPr/>
        </p:nvPicPr>
        <p:blipFill rotWithShape="1">
          <a:blip r:embed="rId7">
            <a:alphaModFix/>
          </a:blip>
          <a:srcRect/>
          <a:stretch/>
        </p:blipFill>
        <p:spPr>
          <a:xfrm>
            <a:off x="476250" y="1948813"/>
            <a:ext cx="3661825" cy="2059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10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5"/>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a:t>Facial Recognition</a:t>
            </a:r>
            <a:endParaRPr/>
          </a:p>
        </p:txBody>
      </p:sp>
      <p:pic>
        <p:nvPicPr>
          <p:cNvPr id="375" name="Google Shape;375;p15"/>
          <p:cNvPicPr preferRelativeResize="0"/>
          <p:nvPr/>
        </p:nvPicPr>
        <p:blipFill rotWithShape="1">
          <a:blip r:embed="rId3">
            <a:alphaModFix/>
          </a:blip>
          <a:srcRect/>
          <a:stretch/>
        </p:blipFill>
        <p:spPr>
          <a:xfrm>
            <a:off x="628650" y="1546650"/>
            <a:ext cx="3117425" cy="3117425"/>
          </a:xfrm>
          <a:prstGeom prst="rect">
            <a:avLst/>
          </a:prstGeom>
          <a:noFill/>
          <a:ln>
            <a:noFill/>
          </a:ln>
        </p:spPr>
      </p:pic>
      <p:pic>
        <p:nvPicPr>
          <p:cNvPr id="376" name="Google Shape;376;p15" descr="Graphical user interface, application&#10;&#10;Description automatically generated"/>
          <p:cNvPicPr preferRelativeResize="0"/>
          <p:nvPr/>
        </p:nvPicPr>
        <p:blipFill rotWithShape="1">
          <a:blip r:embed="rId4">
            <a:alphaModFix/>
          </a:blip>
          <a:srcRect/>
          <a:stretch/>
        </p:blipFill>
        <p:spPr>
          <a:xfrm>
            <a:off x="4572000" y="1546650"/>
            <a:ext cx="3844333" cy="2989506"/>
          </a:xfrm>
          <a:prstGeom prst="rect">
            <a:avLst/>
          </a:prstGeom>
          <a:noFill/>
          <a:ln>
            <a:noFill/>
          </a:ln>
        </p:spPr>
      </p:pic>
      <p:pic>
        <p:nvPicPr>
          <p:cNvPr id="377" name="Google Shape;377;p15"/>
          <p:cNvPicPr preferRelativeResize="0"/>
          <p:nvPr/>
        </p:nvPicPr>
        <p:blipFill rotWithShape="1">
          <a:blip r:embed="rId5">
            <a:alphaModFix/>
          </a:blip>
          <a:srcRect t="20704"/>
          <a:stretch/>
        </p:blipFill>
        <p:spPr>
          <a:xfrm>
            <a:off x="7740000" y="4842525"/>
            <a:ext cx="1403975" cy="420600"/>
          </a:xfrm>
          <a:prstGeom prst="rect">
            <a:avLst/>
          </a:prstGeom>
          <a:noFill/>
          <a:ln>
            <a:noFill/>
          </a:ln>
        </p:spPr>
      </p:pic>
      <p:sp>
        <p:nvSpPr>
          <p:cNvPr id="378" name="Google Shape;378;p15"/>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17"/>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Emotion Detection</a:t>
            </a:r>
            <a:endParaRPr>
              <a:latin typeface="Calibri"/>
              <a:ea typeface="Calibri"/>
              <a:cs typeface="Calibri"/>
              <a:sym typeface="Calibri"/>
            </a:endParaRPr>
          </a:p>
        </p:txBody>
      </p:sp>
      <p:pic>
        <p:nvPicPr>
          <p:cNvPr id="384" name="Google Shape;384;p17"/>
          <p:cNvPicPr preferRelativeResize="0"/>
          <p:nvPr/>
        </p:nvPicPr>
        <p:blipFill rotWithShape="1">
          <a:blip r:embed="rId3">
            <a:alphaModFix/>
          </a:blip>
          <a:srcRect l="3200" t="6419" r="-3197" b="-6416"/>
          <a:stretch/>
        </p:blipFill>
        <p:spPr>
          <a:xfrm>
            <a:off x="3876333" y="1346150"/>
            <a:ext cx="4586993" cy="3440248"/>
          </a:xfrm>
          <a:prstGeom prst="rect">
            <a:avLst/>
          </a:prstGeom>
          <a:noFill/>
          <a:ln>
            <a:noFill/>
          </a:ln>
        </p:spPr>
      </p:pic>
      <p:pic>
        <p:nvPicPr>
          <p:cNvPr id="385" name="Google Shape;385;p17"/>
          <p:cNvPicPr preferRelativeResize="0"/>
          <p:nvPr/>
        </p:nvPicPr>
        <p:blipFill rotWithShape="1">
          <a:blip r:embed="rId4">
            <a:alphaModFix/>
          </a:blip>
          <a:srcRect t="20704"/>
          <a:stretch/>
        </p:blipFill>
        <p:spPr>
          <a:xfrm>
            <a:off x="7740000" y="4786400"/>
            <a:ext cx="1496075" cy="420600"/>
          </a:xfrm>
          <a:prstGeom prst="rect">
            <a:avLst/>
          </a:prstGeom>
          <a:noFill/>
          <a:ln>
            <a:noFill/>
          </a:ln>
        </p:spPr>
      </p:pic>
      <p:sp>
        <p:nvSpPr>
          <p:cNvPr id="386" name="Google Shape;386;p17"/>
          <p:cNvSpPr txBox="1"/>
          <p:nvPr/>
        </p:nvSpPr>
        <p:spPr>
          <a:xfrm>
            <a:off x="0" y="4786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18"/>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Emotion Detection</a:t>
            </a:r>
            <a:endParaRPr>
              <a:latin typeface="Calibri"/>
              <a:ea typeface="Calibri"/>
              <a:cs typeface="Calibri"/>
              <a:sym typeface="Calibri"/>
            </a:endParaRPr>
          </a:p>
        </p:txBody>
      </p:sp>
      <p:sp>
        <p:nvSpPr>
          <p:cNvPr id="392" name="Google Shape;392;p18"/>
          <p:cNvSpPr txBox="1">
            <a:spLocks noGrp="1"/>
          </p:cNvSpPr>
          <p:nvPr>
            <p:ph type="body" idx="4294967295"/>
          </p:nvPr>
        </p:nvSpPr>
        <p:spPr>
          <a:xfrm>
            <a:off x="2508825" y="1739775"/>
            <a:ext cx="4355700" cy="16236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None/>
            </a:pPr>
            <a:r>
              <a:rPr lang="en-IE" sz="2500" i="1">
                <a:latin typeface="Calibri"/>
                <a:ea typeface="Calibri"/>
                <a:cs typeface="Calibri"/>
                <a:sym typeface="Calibri"/>
              </a:rPr>
              <a:t>Use the below link on your phone or laptop. Follow the instructions on the webpage.</a:t>
            </a:r>
            <a:endParaRPr sz="2500" i="1">
              <a:latin typeface="Calibri"/>
              <a:ea typeface="Calibri"/>
              <a:cs typeface="Calibri"/>
              <a:sym typeface="Calibri"/>
            </a:endParaRPr>
          </a:p>
        </p:txBody>
      </p:sp>
      <p:pic>
        <p:nvPicPr>
          <p:cNvPr id="393" name="Google Shape;393;p18"/>
          <p:cNvPicPr preferRelativeResize="0"/>
          <p:nvPr/>
        </p:nvPicPr>
        <p:blipFill rotWithShape="1">
          <a:blip r:embed="rId3">
            <a:alphaModFix/>
          </a:blip>
          <a:srcRect/>
          <a:stretch/>
        </p:blipFill>
        <p:spPr>
          <a:xfrm>
            <a:off x="6846313" y="1760081"/>
            <a:ext cx="2438400" cy="2438400"/>
          </a:xfrm>
          <a:prstGeom prst="rect">
            <a:avLst/>
          </a:prstGeom>
          <a:noFill/>
          <a:ln>
            <a:noFill/>
          </a:ln>
        </p:spPr>
      </p:pic>
      <p:sp>
        <p:nvSpPr>
          <p:cNvPr id="394" name="Google Shape;394;p18"/>
          <p:cNvSpPr txBox="1"/>
          <p:nvPr/>
        </p:nvSpPr>
        <p:spPr>
          <a:xfrm>
            <a:off x="2397250" y="3423875"/>
            <a:ext cx="46491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IE" sz="2100" b="0" i="1" u="sng" strike="noStrike" cap="none">
                <a:solidFill>
                  <a:schemeClr val="hlink"/>
                </a:solidFill>
                <a:latin typeface="Calibri"/>
                <a:ea typeface="Calibri"/>
                <a:cs typeface="Calibri"/>
                <a:sym typeface="Calibri"/>
                <a:hlinkClick r:id="rId4"/>
              </a:rPr>
              <a:t>Financial Times Emotion Detection</a:t>
            </a:r>
            <a:endParaRPr sz="2100" b="0" i="1"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r>
              <a:rPr lang="en-IE" sz="2100" b="0" i="1" u="none" strike="noStrike" cap="none">
                <a:solidFill>
                  <a:schemeClr val="accent1"/>
                </a:solidFill>
                <a:latin typeface="Calibri"/>
                <a:ea typeface="Calibri"/>
                <a:cs typeface="Calibri"/>
                <a:sym typeface="Calibri"/>
              </a:rPr>
              <a:t>https://ig.ft.com/emotion-recognition/</a:t>
            </a:r>
            <a:endParaRPr sz="2100" b="0" i="1" u="none" strike="noStrike" cap="none">
              <a:solidFill>
                <a:schemeClr val="accent1"/>
              </a:solidFill>
              <a:latin typeface="Calibri"/>
              <a:ea typeface="Calibri"/>
              <a:cs typeface="Calibri"/>
              <a:sym typeface="Calibri"/>
            </a:endParaRPr>
          </a:p>
        </p:txBody>
      </p:sp>
      <p:pic>
        <p:nvPicPr>
          <p:cNvPr id="395" name="Google Shape;395;p18"/>
          <p:cNvPicPr preferRelativeResize="0"/>
          <p:nvPr/>
        </p:nvPicPr>
        <p:blipFill rotWithShape="1">
          <a:blip r:embed="rId5">
            <a:alphaModFix/>
          </a:blip>
          <a:srcRect t="20704"/>
          <a:stretch/>
        </p:blipFill>
        <p:spPr>
          <a:xfrm>
            <a:off x="7740000" y="4842525"/>
            <a:ext cx="1404000" cy="394715"/>
          </a:xfrm>
          <a:prstGeom prst="rect">
            <a:avLst/>
          </a:prstGeom>
          <a:noFill/>
          <a:ln>
            <a:noFill/>
          </a:ln>
        </p:spPr>
      </p:pic>
      <p:sp>
        <p:nvSpPr>
          <p:cNvPr id="396" name="Google Shape;396;p18"/>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292a9318ef1_0_163"/>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a:t>Could AI be biased?</a:t>
            </a:r>
            <a:endParaRPr/>
          </a:p>
        </p:txBody>
      </p:sp>
      <p:pic>
        <p:nvPicPr>
          <p:cNvPr id="402" name="Google Shape;402;g292a9318ef1_0_163"/>
          <p:cNvPicPr preferRelativeResize="0"/>
          <p:nvPr/>
        </p:nvPicPr>
        <p:blipFill rotWithShape="1">
          <a:blip r:embed="rId3">
            <a:alphaModFix/>
          </a:blip>
          <a:srcRect t="11292"/>
          <a:stretch/>
        </p:blipFill>
        <p:spPr>
          <a:xfrm>
            <a:off x="628650" y="1508912"/>
            <a:ext cx="5816024" cy="2992699"/>
          </a:xfrm>
          <a:prstGeom prst="rect">
            <a:avLst/>
          </a:prstGeom>
          <a:noFill/>
          <a:ln>
            <a:noFill/>
          </a:ln>
        </p:spPr>
      </p:pic>
      <p:pic>
        <p:nvPicPr>
          <p:cNvPr id="403" name="Google Shape;403;g292a9318ef1_0_163"/>
          <p:cNvPicPr preferRelativeResize="0"/>
          <p:nvPr/>
        </p:nvPicPr>
        <p:blipFill rotWithShape="1">
          <a:blip r:embed="rId4">
            <a:alphaModFix/>
          </a:blip>
          <a:srcRect t="20704"/>
          <a:stretch/>
        </p:blipFill>
        <p:spPr>
          <a:xfrm>
            <a:off x="7740000" y="4786400"/>
            <a:ext cx="1404000" cy="420600"/>
          </a:xfrm>
          <a:prstGeom prst="rect">
            <a:avLst/>
          </a:prstGeom>
          <a:noFill/>
          <a:ln>
            <a:noFill/>
          </a:ln>
        </p:spPr>
      </p:pic>
      <p:sp>
        <p:nvSpPr>
          <p:cNvPr id="404" name="Google Shape;404;g292a9318ef1_0_163"/>
          <p:cNvSpPr txBox="1"/>
          <p:nvPr/>
        </p:nvSpPr>
        <p:spPr>
          <a:xfrm>
            <a:off x="0" y="4786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
        <p:nvSpPr>
          <p:cNvPr id="405" name="Google Shape;405;g292a9318ef1_0_163"/>
          <p:cNvSpPr txBox="1"/>
          <p:nvPr/>
        </p:nvSpPr>
        <p:spPr>
          <a:xfrm>
            <a:off x="6588450" y="2312550"/>
            <a:ext cx="2303100" cy="1385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50"/>
              <a:buFont typeface="Arial"/>
              <a:buNone/>
            </a:pPr>
            <a:r>
              <a:rPr lang="en-IE" sz="1950" b="0" i="0" u="none" strike="noStrike" cap="none">
                <a:solidFill>
                  <a:srgbClr val="333333"/>
                </a:solidFill>
                <a:highlight>
                  <a:srgbClr val="FCFCFC"/>
                </a:highlight>
                <a:latin typeface="Georgia"/>
                <a:ea typeface="Georgia"/>
                <a:cs typeface="Georgia"/>
                <a:sym typeface="Georgia"/>
              </a:rPr>
              <a:t>“We don't see things as they are, we see them as </a:t>
            </a:r>
            <a:r>
              <a:rPr lang="en-IE" sz="1950" b="0" i="1" u="none" strike="noStrike" cap="none">
                <a:solidFill>
                  <a:srgbClr val="333333"/>
                </a:solidFill>
                <a:highlight>
                  <a:srgbClr val="FCFCFC"/>
                </a:highlight>
                <a:latin typeface="Georgia"/>
                <a:ea typeface="Georgia"/>
                <a:cs typeface="Georgia"/>
                <a:sym typeface="Georgia"/>
              </a:rPr>
              <a:t>we </a:t>
            </a:r>
            <a:r>
              <a:rPr lang="en-IE" sz="1950" b="0" i="0" u="none" strike="noStrike" cap="none">
                <a:solidFill>
                  <a:srgbClr val="333333"/>
                </a:solidFill>
                <a:highlight>
                  <a:srgbClr val="FCFCFC"/>
                </a:highlight>
                <a:latin typeface="Georgia"/>
                <a:ea typeface="Georgia"/>
                <a:cs typeface="Georgia"/>
                <a:sym typeface="Georgia"/>
              </a:rPr>
              <a:t>are.”</a:t>
            </a:r>
            <a:endParaRPr sz="1950" b="0" i="0" u="none" strike="noStrike" cap="none">
              <a:solidFill>
                <a:srgbClr val="333333"/>
              </a:solidFill>
              <a:highlight>
                <a:srgbClr val="FCFCFC"/>
              </a:highlight>
              <a:latin typeface="Georgia"/>
              <a:ea typeface="Georgia"/>
              <a:cs typeface="Georgia"/>
              <a:sym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292a9318ef1_0_198"/>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a:t>Does Bias really matter?</a:t>
            </a:r>
            <a:endParaRPr/>
          </a:p>
        </p:txBody>
      </p:sp>
      <p:pic>
        <p:nvPicPr>
          <p:cNvPr id="411" name="Google Shape;411;g292a9318ef1_0_198"/>
          <p:cNvPicPr preferRelativeResize="0"/>
          <p:nvPr/>
        </p:nvPicPr>
        <p:blipFill rotWithShape="1">
          <a:blip r:embed="rId3">
            <a:alphaModFix/>
          </a:blip>
          <a:srcRect t="20704"/>
          <a:stretch/>
        </p:blipFill>
        <p:spPr>
          <a:xfrm>
            <a:off x="7740000" y="4786400"/>
            <a:ext cx="1404000" cy="420600"/>
          </a:xfrm>
          <a:prstGeom prst="rect">
            <a:avLst/>
          </a:prstGeom>
          <a:noFill/>
          <a:ln>
            <a:noFill/>
          </a:ln>
        </p:spPr>
      </p:pic>
      <p:sp>
        <p:nvSpPr>
          <p:cNvPr id="412" name="Google Shape;412;g292a9318ef1_0_198"/>
          <p:cNvSpPr txBox="1"/>
          <p:nvPr/>
        </p:nvSpPr>
        <p:spPr>
          <a:xfrm>
            <a:off x="0" y="4786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413" name="Google Shape;413;g292a9318ef1_0_198"/>
          <p:cNvPicPr preferRelativeResize="0"/>
          <p:nvPr/>
        </p:nvPicPr>
        <p:blipFill rotWithShape="1">
          <a:blip r:embed="rId5">
            <a:alphaModFix/>
          </a:blip>
          <a:srcRect/>
          <a:stretch/>
        </p:blipFill>
        <p:spPr>
          <a:xfrm>
            <a:off x="1741600" y="1376536"/>
            <a:ext cx="4887388" cy="325746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2" descr="Icon&#10;&#10;Description automatically generated"/>
          <p:cNvPicPr preferRelativeResize="0"/>
          <p:nvPr/>
        </p:nvPicPr>
        <p:blipFill rotWithShape="1">
          <a:blip r:embed="rId3">
            <a:alphaModFix/>
          </a:blip>
          <a:srcRect/>
          <a:stretch/>
        </p:blipFill>
        <p:spPr>
          <a:xfrm>
            <a:off x="5284448" y="399828"/>
            <a:ext cx="3859552" cy="870763"/>
          </a:xfrm>
          <a:prstGeom prst="rect">
            <a:avLst/>
          </a:prstGeom>
          <a:noFill/>
          <a:ln>
            <a:noFill/>
          </a:ln>
        </p:spPr>
      </p:pic>
      <p:sp>
        <p:nvSpPr>
          <p:cNvPr id="221" name="Google Shape;221;p2"/>
          <p:cNvSpPr txBox="1"/>
          <p:nvPr/>
        </p:nvSpPr>
        <p:spPr>
          <a:xfrm>
            <a:off x="349956" y="553156"/>
            <a:ext cx="461715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0" i="0" u="none" strike="noStrike" cap="none">
                <a:solidFill>
                  <a:schemeClr val="lt1"/>
                </a:solidFill>
                <a:latin typeface="Calibri"/>
                <a:ea typeface="Calibri"/>
                <a:cs typeface="Calibri"/>
                <a:sym typeface="Calibri"/>
              </a:rPr>
              <a:t>What is AI in My Life?</a:t>
            </a:r>
            <a:endParaRPr sz="1400" b="0" i="0" u="none" strike="noStrike" cap="none">
              <a:solidFill>
                <a:srgbClr val="000000"/>
              </a:solidFill>
              <a:latin typeface="Arial"/>
              <a:ea typeface="Arial"/>
              <a:cs typeface="Arial"/>
              <a:sym typeface="Arial"/>
            </a:endParaRPr>
          </a:p>
        </p:txBody>
      </p:sp>
      <p:sp>
        <p:nvSpPr>
          <p:cNvPr id="222" name="Google Shape;222;p2"/>
          <p:cNvSpPr txBox="1"/>
          <p:nvPr/>
        </p:nvSpPr>
        <p:spPr>
          <a:xfrm>
            <a:off x="711200" y="1761067"/>
            <a:ext cx="5520267" cy="203132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Arial"/>
              <a:buChar char="•"/>
            </a:pPr>
            <a:r>
              <a:rPr lang="en-IE" sz="1800" b="0" i="0" u="none" strike="noStrike" cap="none">
                <a:solidFill>
                  <a:schemeClr val="lt1"/>
                </a:solidFill>
                <a:latin typeface="Calibri"/>
                <a:ea typeface="Calibri"/>
                <a:cs typeface="Calibri"/>
                <a:sym typeface="Calibri"/>
              </a:rPr>
              <a:t>Workshop series on Artificial Intelligence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800"/>
              <a:buFont typeface="Arial"/>
              <a:buChar char="•"/>
            </a:pPr>
            <a:r>
              <a:rPr lang="en-IE" sz="1800" b="0" i="0" u="none" strike="noStrike" cap="none">
                <a:solidFill>
                  <a:schemeClr val="lt1"/>
                </a:solidFill>
                <a:latin typeface="Calibri"/>
                <a:ea typeface="Calibri"/>
                <a:cs typeface="Calibri"/>
                <a:sym typeface="Calibri"/>
              </a:rPr>
              <a:t>Developed by ADAPT research centre and partners</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800"/>
              <a:buFont typeface="Arial"/>
              <a:buChar char="•"/>
            </a:pPr>
            <a:r>
              <a:rPr lang="en-IE" sz="1800" b="0" i="0" u="none" strike="noStrike" cap="none">
                <a:solidFill>
                  <a:schemeClr val="lt1"/>
                </a:solidFill>
                <a:latin typeface="Calibri"/>
                <a:ea typeface="Calibri"/>
                <a:cs typeface="Calibri"/>
                <a:sym typeface="Calibri"/>
              </a:rPr>
              <a:t>Designed to help students navigate the ’Age of AI’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IE" sz="18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223" name="Google Shape;223;p2"/>
          <p:cNvPicPr preferRelativeResize="0"/>
          <p:nvPr/>
        </p:nvPicPr>
        <p:blipFill rotWithShape="1">
          <a:blip r:embed="rId4">
            <a:alphaModFix/>
          </a:blip>
          <a:srcRect r="493"/>
          <a:stretch/>
        </p:blipFill>
        <p:spPr>
          <a:xfrm>
            <a:off x="45155" y="4023029"/>
            <a:ext cx="9098845" cy="729205"/>
          </a:xfrm>
          <a:prstGeom prst="rect">
            <a:avLst/>
          </a:prstGeom>
          <a:noFill/>
          <a:ln>
            <a:noFill/>
          </a:ln>
        </p:spPr>
      </p:pic>
      <p:sp>
        <p:nvSpPr>
          <p:cNvPr id="224" name="Google Shape;224;p2"/>
          <p:cNvSpPr txBox="1"/>
          <p:nvPr/>
        </p:nvSpPr>
        <p:spPr>
          <a:xfrm>
            <a:off x="88900" y="3792392"/>
            <a:ext cx="13970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IE" sz="1600" b="0" i="1" u="none" strike="noStrike" cap="none">
                <a:solidFill>
                  <a:schemeClr val="lt1"/>
                </a:solidFill>
                <a:latin typeface="Calibri"/>
                <a:ea typeface="Calibri"/>
                <a:cs typeface="Calibri"/>
                <a:sym typeface="Calibri"/>
              </a:rPr>
              <a:t>Our Partners:</a:t>
            </a:r>
            <a:endParaRPr sz="1400" b="0" i="0" u="none" strike="noStrike" cap="none">
              <a:solidFill>
                <a:srgbClr val="000000"/>
              </a:solidFill>
              <a:latin typeface="Arial"/>
              <a:ea typeface="Arial"/>
              <a:cs typeface="Arial"/>
              <a:sym typeface="Arial"/>
            </a:endParaRPr>
          </a:p>
        </p:txBody>
      </p:sp>
      <p:sp>
        <p:nvSpPr>
          <p:cNvPr id="225" name="Google Shape;225;p2"/>
          <p:cNvSpPr txBox="1"/>
          <p:nvPr/>
        </p:nvSpPr>
        <p:spPr>
          <a:xfrm>
            <a:off x="0" y="4789500"/>
            <a:ext cx="77469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grpSp>
        <p:nvGrpSpPr>
          <p:cNvPr id="226" name="Google Shape;226;p2"/>
          <p:cNvGrpSpPr/>
          <p:nvPr/>
        </p:nvGrpSpPr>
        <p:grpSpPr>
          <a:xfrm>
            <a:off x="0" y="6502525"/>
            <a:ext cx="12305425" cy="438450"/>
            <a:chOff x="0" y="6502525"/>
            <a:chExt cx="12305425" cy="438450"/>
          </a:xfrm>
        </p:grpSpPr>
        <p:sp>
          <p:nvSpPr>
            <p:cNvPr id="227" name="Google Shape;227;p2"/>
            <p:cNvSpPr/>
            <p:nvPr/>
          </p:nvSpPr>
          <p:spPr>
            <a:xfrm>
              <a:off x="0" y="6502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28" name="Google Shape;228;p2"/>
            <p:cNvSpPr txBox="1"/>
            <p:nvPr/>
          </p:nvSpPr>
          <p:spPr>
            <a:xfrm>
              <a:off x="995500" y="6520375"/>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29" name="Google Shape;229;p2"/>
            <p:cNvPicPr preferRelativeResize="0"/>
            <p:nvPr/>
          </p:nvPicPr>
          <p:blipFill rotWithShape="1">
            <a:blip r:embed="rId6">
              <a:alphaModFix/>
            </a:blip>
            <a:srcRect t="20704"/>
            <a:stretch/>
          </p:blipFill>
          <p:spPr>
            <a:xfrm>
              <a:off x="10809350" y="6520375"/>
              <a:ext cx="1496075" cy="420600"/>
            </a:xfrm>
            <a:prstGeom prst="rect">
              <a:avLst/>
            </a:prstGeom>
            <a:noFill/>
            <a:ln>
              <a:noFill/>
            </a:ln>
          </p:spPr>
        </p:pic>
      </p:grpSp>
      <p:pic>
        <p:nvPicPr>
          <p:cNvPr id="230" name="Google Shape;230;p2"/>
          <p:cNvPicPr preferRelativeResize="0"/>
          <p:nvPr/>
        </p:nvPicPr>
        <p:blipFill rotWithShape="1">
          <a:blip r:embed="rId6">
            <a:alphaModFix/>
          </a:blip>
          <a:srcRect t="20704"/>
          <a:stretch/>
        </p:blipFill>
        <p:spPr>
          <a:xfrm>
            <a:off x="7747000" y="4786404"/>
            <a:ext cx="1397000" cy="39274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19"/>
          <p:cNvSpPr txBox="1">
            <a:spLocks noGrp="1"/>
          </p:cNvSpPr>
          <p:nvPr>
            <p:ph type="title"/>
          </p:nvPr>
        </p:nvSpPr>
        <p:spPr>
          <a:xfrm>
            <a:off x="273675" y="325312"/>
            <a:ext cx="53118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Is AI always used for good?</a:t>
            </a:r>
            <a:endParaRPr>
              <a:latin typeface="Calibri"/>
              <a:ea typeface="Calibri"/>
              <a:cs typeface="Calibri"/>
              <a:sym typeface="Calibri"/>
            </a:endParaRPr>
          </a:p>
        </p:txBody>
      </p:sp>
      <p:pic>
        <p:nvPicPr>
          <p:cNvPr id="419" name="Google Shape;419;p19" descr="A person in a white coat&#10;&#10;Description automatically generated"/>
          <p:cNvPicPr preferRelativeResize="0"/>
          <p:nvPr/>
        </p:nvPicPr>
        <p:blipFill rotWithShape="1">
          <a:blip r:embed="rId3">
            <a:alphaModFix/>
          </a:blip>
          <a:srcRect/>
          <a:stretch/>
        </p:blipFill>
        <p:spPr>
          <a:xfrm>
            <a:off x="2664303" y="1256574"/>
            <a:ext cx="3012599" cy="3585952"/>
          </a:xfrm>
          <a:prstGeom prst="rect">
            <a:avLst/>
          </a:prstGeom>
          <a:noFill/>
          <a:ln>
            <a:noFill/>
          </a:ln>
        </p:spPr>
      </p:pic>
      <p:pic>
        <p:nvPicPr>
          <p:cNvPr id="420" name="Google Shape;420;p19"/>
          <p:cNvPicPr preferRelativeResize="0"/>
          <p:nvPr/>
        </p:nvPicPr>
        <p:blipFill rotWithShape="1">
          <a:blip r:embed="rId4">
            <a:alphaModFix/>
          </a:blip>
          <a:srcRect t="20704"/>
          <a:stretch/>
        </p:blipFill>
        <p:spPr>
          <a:xfrm>
            <a:off x="7740000" y="4854900"/>
            <a:ext cx="1404000" cy="420600"/>
          </a:xfrm>
          <a:prstGeom prst="rect">
            <a:avLst/>
          </a:prstGeom>
          <a:noFill/>
          <a:ln>
            <a:noFill/>
          </a:ln>
        </p:spPr>
      </p:pic>
      <p:sp>
        <p:nvSpPr>
          <p:cNvPr id="421" name="Google Shape;421;p19"/>
          <p:cNvSpPr txBox="1"/>
          <p:nvPr/>
        </p:nvSpPr>
        <p:spPr>
          <a:xfrm>
            <a:off x="0" y="48549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20"/>
          <p:cNvSpPr txBox="1">
            <a:spLocks noGrp="1"/>
          </p:cNvSpPr>
          <p:nvPr>
            <p:ph type="title"/>
          </p:nvPr>
        </p:nvSpPr>
        <p:spPr>
          <a:xfrm>
            <a:off x="273675" y="325312"/>
            <a:ext cx="53118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Is AI always used for good?</a:t>
            </a:r>
            <a:endParaRPr>
              <a:latin typeface="Calibri"/>
              <a:ea typeface="Calibri"/>
              <a:cs typeface="Calibri"/>
              <a:sym typeface="Calibri"/>
            </a:endParaRPr>
          </a:p>
        </p:txBody>
      </p:sp>
      <p:sp>
        <p:nvSpPr>
          <p:cNvPr id="427" name="Google Shape;427;p20"/>
          <p:cNvSpPr txBox="1"/>
          <p:nvPr/>
        </p:nvSpPr>
        <p:spPr>
          <a:xfrm>
            <a:off x="3181725" y="4417988"/>
            <a:ext cx="4807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E" sz="1400" b="0" i="0" u="sng" strike="noStrike" cap="none">
                <a:solidFill>
                  <a:schemeClr val="hlink"/>
                </a:solidFill>
                <a:latin typeface="Calibri"/>
                <a:ea typeface="Calibri"/>
                <a:cs typeface="Calibri"/>
                <a:sym typeface="Calibri"/>
              </a:rPr>
              <a:t>https://www.youtube.com/watch?v=gLoI9hAX9dw</a:t>
            </a:r>
            <a:endParaRPr sz="1400" b="0" i="0" u="none" strike="noStrike" cap="none">
              <a:solidFill>
                <a:srgbClr val="000000"/>
              </a:solidFill>
              <a:latin typeface="Calibri"/>
              <a:ea typeface="Calibri"/>
              <a:cs typeface="Calibri"/>
              <a:sym typeface="Calibri"/>
            </a:endParaRPr>
          </a:p>
        </p:txBody>
      </p:sp>
      <p:pic>
        <p:nvPicPr>
          <p:cNvPr id="428" name="Google Shape;428;p20"/>
          <p:cNvPicPr preferRelativeResize="0"/>
          <p:nvPr/>
        </p:nvPicPr>
        <p:blipFill rotWithShape="1">
          <a:blip r:embed="rId3">
            <a:alphaModFix/>
          </a:blip>
          <a:srcRect t="20704"/>
          <a:stretch/>
        </p:blipFill>
        <p:spPr>
          <a:xfrm>
            <a:off x="7740000" y="4834250"/>
            <a:ext cx="1404000" cy="420600"/>
          </a:xfrm>
          <a:prstGeom prst="rect">
            <a:avLst/>
          </a:prstGeom>
          <a:noFill/>
          <a:ln>
            <a:noFill/>
          </a:ln>
        </p:spPr>
      </p:pic>
      <p:sp>
        <p:nvSpPr>
          <p:cNvPr id="429" name="Google Shape;429;p20"/>
          <p:cNvSpPr txBox="1"/>
          <p:nvPr/>
        </p:nvSpPr>
        <p:spPr>
          <a:xfrm>
            <a:off x="0" y="486755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430" name="Google Shape;430;p20" descr="Fake videos and audio keep getting better, faster and easier to make, increasing the mind-blowing technology's potential for harm if put in the wrong hands. Bloomberg QuickTake explains how good deep fakes have gotten in the last few months, and what's being done to counter them. &#10;&#10;Video by Henry Baker, Christian Capestany&#10;&#10;Like this video? Subscribe: http://www.youtube.com/Bloomberg?sub_confirmation=1&#10;Become a Quicktake Member for exclusive perks: http://www.youtube.com/bloomberg/join&#10;&#10;QuickTake Originals is Bloomberg's official premium video channel. We bring you insights and analysis from business, science, and technology experts who are shaping our future. We’re home to Hello World, Giant Leap, Storylines, and the series powering CityLab, Bloomberg Businessweek, Bloomberg Green, and much more.&#10;&#10;Subscribe for business news, but not as you've known it: exclusive interviews, fascinating profiles, data-driven analysis, and the latest in tech innovation from around the world.&#10;&#10;Visit our partner channel QuickTake News for breaking global news and insight in an instant." title="It’s Getting Harder to Spot a Deep Fake Video">
            <a:hlinkClick r:id="rId5"/>
          </p:cNvPr>
          <p:cNvPicPr preferRelativeResize="0"/>
          <p:nvPr/>
        </p:nvPicPr>
        <p:blipFill rotWithShape="1">
          <a:blip r:embed="rId6">
            <a:alphaModFix/>
          </a:blip>
          <a:srcRect/>
          <a:stretch/>
        </p:blipFill>
        <p:spPr>
          <a:xfrm>
            <a:off x="2952749" y="1443324"/>
            <a:ext cx="4591200" cy="2582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Effect transition="in" filter="fade">
                                      <p:cBhvr>
                                        <p:cTn id="7" dur="10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21"/>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Detecting Deepfakes</a:t>
            </a:r>
            <a:endParaRPr>
              <a:latin typeface="Calibri"/>
              <a:ea typeface="Calibri"/>
              <a:cs typeface="Calibri"/>
              <a:sym typeface="Calibri"/>
            </a:endParaRPr>
          </a:p>
        </p:txBody>
      </p:sp>
      <p:sp>
        <p:nvSpPr>
          <p:cNvPr id="436" name="Google Shape;436;p21"/>
          <p:cNvSpPr txBox="1">
            <a:spLocks noGrp="1"/>
          </p:cNvSpPr>
          <p:nvPr>
            <p:ph type="body" idx="4294967295"/>
          </p:nvPr>
        </p:nvSpPr>
        <p:spPr>
          <a:xfrm>
            <a:off x="2508825" y="1739775"/>
            <a:ext cx="4355700" cy="16236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None/>
            </a:pPr>
            <a:r>
              <a:rPr lang="en-IE" sz="2500" i="1">
                <a:latin typeface="Calibri"/>
                <a:ea typeface="Calibri"/>
                <a:cs typeface="Calibri"/>
                <a:sym typeface="Calibri"/>
              </a:rPr>
              <a:t>Use the below link on your phone or laptop. Follow the instructions on the webpage.</a:t>
            </a:r>
            <a:endParaRPr sz="2500" i="1">
              <a:latin typeface="Calibri"/>
              <a:ea typeface="Calibri"/>
              <a:cs typeface="Calibri"/>
              <a:sym typeface="Calibri"/>
            </a:endParaRPr>
          </a:p>
        </p:txBody>
      </p:sp>
      <p:pic>
        <p:nvPicPr>
          <p:cNvPr id="437" name="Google Shape;437;p21"/>
          <p:cNvPicPr preferRelativeResize="0"/>
          <p:nvPr/>
        </p:nvPicPr>
        <p:blipFill rotWithShape="1">
          <a:blip r:embed="rId3">
            <a:alphaModFix/>
          </a:blip>
          <a:srcRect/>
          <a:stretch/>
        </p:blipFill>
        <p:spPr>
          <a:xfrm>
            <a:off x="6846313" y="1760081"/>
            <a:ext cx="2438400" cy="2438400"/>
          </a:xfrm>
          <a:prstGeom prst="rect">
            <a:avLst/>
          </a:prstGeom>
          <a:noFill/>
          <a:ln>
            <a:noFill/>
          </a:ln>
        </p:spPr>
      </p:pic>
      <p:sp>
        <p:nvSpPr>
          <p:cNvPr id="438" name="Google Shape;438;p21"/>
          <p:cNvSpPr txBox="1"/>
          <p:nvPr/>
        </p:nvSpPr>
        <p:spPr>
          <a:xfrm>
            <a:off x="2470725" y="3307987"/>
            <a:ext cx="4649100" cy="784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IE" sz="2100" b="0" i="1" u="sng" strike="noStrike" cap="none">
                <a:solidFill>
                  <a:schemeClr val="hlink"/>
                </a:solidFill>
                <a:latin typeface="Calibri"/>
                <a:ea typeface="Calibri"/>
                <a:cs typeface="Calibri"/>
                <a:sym typeface="Calibri"/>
                <a:hlinkClick r:id="rId4"/>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Detect Fakes</a:t>
            </a:r>
            <a:endParaRPr sz="2100" b="0" i="1" u="none" strike="noStrike" cap="none">
              <a:solidFill>
                <a:schemeClr val="hlink"/>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0" marR="0" lvl="0" indent="0" algn="l" rtl="0">
              <a:lnSpc>
                <a:spcPct val="100000"/>
              </a:lnSpc>
              <a:spcBef>
                <a:spcPts val="0"/>
              </a:spcBef>
              <a:spcAft>
                <a:spcPts val="0"/>
              </a:spcAft>
              <a:buClr>
                <a:srgbClr val="000000"/>
              </a:buClr>
              <a:buSzPts val="1800"/>
              <a:buFont typeface="Arial"/>
              <a:buNone/>
            </a:pPr>
            <a:r>
              <a:rPr lang="en-IE" sz="1800" b="0" i="0" u="sng" strike="noStrike" cap="none">
                <a:solidFill>
                  <a:schemeClr val="hlink"/>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https://detectfakes.media.mit.ed</a:t>
            </a:r>
            <a:r>
              <a:rPr lang="en-IE" sz="1800" b="0" i="0" u="sng" strike="noStrike" cap="none">
                <a:solidFill>
                  <a:schemeClr val="hlink"/>
                </a:solidFill>
                <a:latin typeface="Calibri"/>
                <a:ea typeface="Calibri"/>
                <a:cs typeface="Calibri"/>
                <a:sym typeface="Calibri"/>
              </a:rPr>
              <a:t>u/</a:t>
            </a:r>
            <a:endParaRPr sz="2100" b="0" i="1" u="none" strike="noStrike" cap="none">
              <a:solidFill>
                <a:srgbClr val="FF0000"/>
              </a:solidFill>
              <a:latin typeface="Calibri"/>
              <a:ea typeface="Calibri"/>
              <a:cs typeface="Calibri"/>
              <a:sym typeface="Calibri"/>
            </a:endParaRPr>
          </a:p>
        </p:txBody>
      </p:sp>
      <p:pic>
        <p:nvPicPr>
          <p:cNvPr id="439" name="Google Shape;439;p21"/>
          <p:cNvPicPr preferRelativeResize="0"/>
          <p:nvPr/>
        </p:nvPicPr>
        <p:blipFill rotWithShape="1">
          <a:blip r:embed="rId5">
            <a:alphaModFix/>
          </a:blip>
          <a:srcRect t="20704"/>
          <a:stretch/>
        </p:blipFill>
        <p:spPr>
          <a:xfrm>
            <a:off x="7740000" y="4842525"/>
            <a:ext cx="1404000" cy="420600"/>
          </a:xfrm>
          <a:prstGeom prst="rect">
            <a:avLst/>
          </a:prstGeom>
          <a:noFill/>
          <a:ln>
            <a:noFill/>
          </a:ln>
        </p:spPr>
      </p:pic>
      <p:sp>
        <p:nvSpPr>
          <p:cNvPr id="440" name="Google Shape;440;p21"/>
          <p:cNvSpPr txBox="1"/>
          <p:nvPr/>
        </p:nvSpPr>
        <p:spPr>
          <a:xfrm>
            <a:off x="0" y="48758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292a9318ef1_0_96"/>
          <p:cNvSpPr txBox="1">
            <a:spLocks noGrp="1"/>
          </p:cNvSpPr>
          <p:nvPr>
            <p:ph type="title"/>
          </p:nvPr>
        </p:nvSpPr>
        <p:spPr>
          <a:xfrm>
            <a:off x="285750" y="353637"/>
            <a:ext cx="53118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Deepfakes</a:t>
            </a:r>
            <a:endParaRPr>
              <a:latin typeface="Calibri"/>
              <a:ea typeface="Calibri"/>
              <a:cs typeface="Calibri"/>
              <a:sym typeface="Calibri"/>
            </a:endParaRPr>
          </a:p>
        </p:txBody>
      </p:sp>
      <p:sp>
        <p:nvSpPr>
          <p:cNvPr id="446" name="Google Shape;446;g292a9318ef1_0_96"/>
          <p:cNvSpPr txBox="1">
            <a:spLocks noGrp="1"/>
          </p:cNvSpPr>
          <p:nvPr>
            <p:ph type="body" idx="4294967295"/>
          </p:nvPr>
        </p:nvSpPr>
        <p:spPr>
          <a:xfrm>
            <a:off x="2617225" y="2084650"/>
            <a:ext cx="5502000" cy="16236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None/>
            </a:pPr>
            <a:r>
              <a:rPr lang="en-IE" sz="2900" i="1">
                <a:latin typeface="Calibri"/>
                <a:ea typeface="Calibri"/>
                <a:cs typeface="Calibri"/>
                <a:sym typeface="Calibri"/>
              </a:rPr>
              <a:t>Could Deepfakes be used for good?</a:t>
            </a:r>
            <a:endParaRPr sz="2900" i="1">
              <a:latin typeface="Calibri"/>
              <a:ea typeface="Calibri"/>
              <a:cs typeface="Calibri"/>
              <a:sym typeface="Calibri"/>
            </a:endParaRPr>
          </a:p>
        </p:txBody>
      </p:sp>
      <p:pic>
        <p:nvPicPr>
          <p:cNvPr id="447" name="Google Shape;447;g292a9318ef1_0_96"/>
          <p:cNvPicPr preferRelativeResize="0"/>
          <p:nvPr/>
        </p:nvPicPr>
        <p:blipFill rotWithShape="1">
          <a:blip r:embed="rId3">
            <a:alphaModFix/>
          </a:blip>
          <a:srcRect t="20704"/>
          <a:stretch/>
        </p:blipFill>
        <p:spPr>
          <a:xfrm>
            <a:off x="7740000" y="4842525"/>
            <a:ext cx="1404000" cy="420600"/>
          </a:xfrm>
          <a:prstGeom prst="rect">
            <a:avLst/>
          </a:prstGeom>
          <a:noFill/>
          <a:ln>
            <a:noFill/>
          </a:ln>
        </p:spPr>
      </p:pic>
      <p:sp>
        <p:nvSpPr>
          <p:cNvPr id="448" name="Google Shape;448;g292a9318ef1_0_96"/>
          <p:cNvSpPr txBox="1"/>
          <p:nvPr/>
        </p:nvSpPr>
        <p:spPr>
          <a:xfrm>
            <a:off x="0" y="48758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2"/>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a:t>What’s your data worth?</a:t>
            </a:r>
            <a:endParaRPr/>
          </a:p>
        </p:txBody>
      </p:sp>
      <p:pic>
        <p:nvPicPr>
          <p:cNvPr id="454" name="Google Shape;454;p22"/>
          <p:cNvPicPr preferRelativeResize="0"/>
          <p:nvPr/>
        </p:nvPicPr>
        <p:blipFill rotWithShape="1">
          <a:blip r:embed="rId3">
            <a:alphaModFix/>
          </a:blip>
          <a:srcRect/>
          <a:stretch/>
        </p:blipFill>
        <p:spPr>
          <a:xfrm>
            <a:off x="1220025" y="1680575"/>
            <a:ext cx="2830350" cy="2830350"/>
          </a:xfrm>
          <a:prstGeom prst="rect">
            <a:avLst/>
          </a:prstGeom>
          <a:noFill/>
          <a:ln>
            <a:noFill/>
          </a:ln>
        </p:spPr>
      </p:pic>
      <p:pic>
        <p:nvPicPr>
          <p:cNvPr id="455" name="Google Shape;455;p22"/>
          <p:cNvPicPr preferRelativeResize="0"/>
          <p:nvPr/>
        </p:nvPicPr>
        <p:blipFill rotWithShape="1">
          <a:blip r:embed="rId4">
            <a:alphaModFix/>
          </a:blip>
          <a:srcRect t="20704"/>
          <a:stretch/>
        </p:blipFill>
        <p:spPr>
          <a:xfrm>
            <a:off x="7740000" y="4842525"/>
            <a:ext cx="1404000" cy="420600"/>
          </a:xfrm>
          <a:prstGeom prst="rect">
            <a:avLst/>
          </a:prstGeom>
          <a:noFill/>
          <a:ln>
            <a:noFill/>
          </a:ln>
        </p:spPr>
      </p:pic>
      <p:sp>
        <p:nvSpPr>
          <p:cNvPr id="456" name="Google Shape;456;p22"/>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24"/>
          <p:cNvSpPr txBox="1">
            <a:spLocks noGrp="1"/>
          </p:cNvSpPr>
          <p:nvPr>
            <p:ph type="title"/>
          </p:nvPr>
        </p:nvSpPr>
        <p:spPr>
          <a:xfrm>
            <a:off x="-171450" y="353625"/>
            <a:ext cx="6025598"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	Do you care about your data?</a:t>
            </a:r>
            <a:endParaRPr>
              <a:latin typeface="Calibri"/>
              <a:ea typeface="Calibri"/>
              <a:cs typeface="Calibri"/>
              <a:sym typeface="Calibri"/>
            </a:endParaRPr>
          </a:p>
        </p:txBody>
      </p:sp>
      <p:sp>
        <p:nvSpPr>
          <p:cNvPr id="462" name="Google Shape;462;p24"/>
          <p:cNvSpPr txBox="1"/>
          <p:nvPr/>
        </p:nvSpPr>
        <p:spPr>
          <a:xfrm>
            <a:off x="2841349" y="1481912"/>
            <a:ext cx="4657724" cy="73866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Mark Zuckerberg knows your name?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br>
              <a:rPr lang="en-IE" sz="1400" b="0" i="0" u="none" strike="noStrike" cap="none">
                <a:solidFill>
                  <a:srgbClr val="222222"/>
                </a:solidFill>
                <a:latin typeface="Calibri"/>
                <a:ea typeface="Calibri"/>
                <a:cs typeface="Calibri"/>
                <a:sym typeface="Calibri"/>
              </a:rPr>
            </a:br>
            <a:endParaRPr sz="1400" b="0" i="0" u="none" strike="noStrike" cap="none">
              <a:solidFill>
                <a:srgbClr val="222222"/>
              </a:solidFill>
              <a:latin typeface="Calibri"/>
              <a:ea typeface="Calibri"/>
              <a:cs typeface="Calibri"/>
              <a:sym typeface="Calibri"/>
            </a:endParaRPr>
          </a:p>
        </p:txBody>
      </p:sp>
      <p:sp>
        <p:nvSpPr>
          <p:cNvPr id="463" name="Google Shape;463;p24"/>
          <p:cNvSpPr txBox="1"/>
          <p:nvPr/>
        </p:nvSpPr>
        <p:spPr>
          <a:xfrm>
            <a:off x="2841349" y="1851244"/>
            <a:ext cx="5634990" cy="52322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he can see your Insta/WhatsApp account</a:t>
            </a:r>
            <a:br>
              <a:rPr lang="en-IE" sz="1400" b="0" i="0" u="none" strike="noStrike" cap="none">
                <a:solidFill>
                  <a:srgbClr val="000000"/>
                </a:solidFill>
                <a:latin typeface="Calibri"/>
                <a:ea typeface="Calibri"/>
                <a:cs typeface="Calibri"/>
                <a:sym typeface="Calibri"/>
              </a:rPr>
            </a:br>
            <a:r>
              <a:rPr lang="en-IE" sz="1400" b="0" i="0" u="none" strike="noStrike" cap="none">
                <a:solidFill>
                  <a:srgbClr val="000000"/>
                </a:solidFill>
                <a:latin typeface="Calibri"/>
                <a:ea typeface="Calibri"/>
                <a:cs typeface="Calibri"/>
                <a:sym typeface="Calibri"/>
              </a:rPr>
              <a:t> (even though you didn’t add him as a friend)?</a:t>
            </a:r>
            <a:endParaRPr sz="1400" b="0" i="0" u="none" strike="noStrike" cap="none">
              <a:solidFill>
                <a:srgbClr val="000000"/>
              </a:solidFill>
              <a:latin typeface="Arial"/>
              <a:ea typeface="Arial"/>
              <a:cs typeface="Arial"/>
              <a:sym typeface="Arial"/>
            </a:endParaRPr>
          </a:p>
        </p:txBody>
      </p:sp>
      <p:sp>
        <p:nvSpPr>
          <p:cNvPr id="464" name="Google Shape;464;p24"/>
          <p:cNvSpPr txBox="1"/>
          <p:nvPr/>
        </p:nvSpPr>
        <p:spPr>
          <a:xfrm>
            <a:off x="2841349" y="2358407"/>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he knows your top 5 friends?</a:t>
            </a:r>
            <a:endParaRPr sz="1400" b="0" i="0" u="none" strike="noStrike" cap="none">
              <a:solidFill>
                <a:srgbClr val="000000"/>
              </a:solidFill>
              <a:latin typeface="Arial"/>
              <a:ea typeface="Arial"/>
              <a:cs typeface="Arial"/>
              <a:sym typeface="Arial"/>
            </a:endParaRPr>
          </a:p>
        </p:txBody>
      </p:sp>
      <p:sp>
        <p:nvSpPr>
          <p:cNvPr id="465" name="Google Shape;465;p24"/>
          <p:cNvSpPr txBox="1"/>
          <p:nvPr/>
        </p:nvSpPr>
        <p:spPr>
          <a:xfrm>
            <a:off x="2841349" y="2727738"/>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he knows your top 5 posts?</a:t>
            </a:r>
            <a:endParaRPr sz="1400" b="0" i="0" u="none" strike="noStrike" cap="none">
              <a:solidFill>
                <a:srgbClr val="000000"/>
              </a:solidFill>
              <a:latin typeface="Arial"/>
              <a:ea typeface="Arial"/>
              <a:cs typeface="Arial"/>
              <a:sym typeface="Arial"/>
            </a:endParaRPr>
          </a:p>
        </p:txBody>
      </p:sp>
      <p:sp>
        <p:nvSpPr>
          <p:cNvPr id="466" name="Google Shape;466;p24"/>
          <p:cNvSpPr txBox="1"/>
          <p:nvPr/>
        </p:nvSpPr>
        <p:spPr>
          <a:xfrm>
            <a:off x="2841349" y="3035515"/>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What about if he knows how you reacted to others’ posts?</a:t>
            </a:r>
            <a:endParaRPr sz="1400" b="0" i="0" u="none" strike="noStrike" cap="none">
              <a:solidFill>
                <a:srgbClr val="000000"/>
              </a:solidFill>
              <a:latin typeface="Arial"/>
              <a:ea typeface="Arial"/>
              <a:cs typeface="Arial"/>
              <a:sym typeface="Arial"/>
            </a:endParaRPr>
          </a:p>
        </p:txBody>
      </p:sp>
      <p:sp>
        <p:nvSpPr>
          <p:cNvPr id="467" name="Google Shape;467;p24"/>
          <p:cNvSpPr txBox="1"/>
          <p:nvPr/>
        </p:nvSpPr>
        <p:spPr>
          <a:xfrm>
            <a:off x="2841349" y="3417170"/>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What about your DMs?</a:t>
            </a:r>
            <a:endParaRPr sz="1400" b="0" i="0" u="none" strike="noStrike" cap="none">
              <a:solidFill>
                <a:srgbClr val="000000"/>
              </a:solidFill>
              <a:latin typeface="Arial"/>
              <a:ea typeface="Arial"/>
              <a:cs typeface="Arial"/>
              <a:sym typeface="Arial"/>
            </a:endParaRPr>
          </a:p>
        </p:txBody>
      </p:sp>
      <p:pic>
        <p:nvPicPr>
          <p:cNvPr id="468" name="Google Shape;468;p24" descr="Mark Zuckerberg - Wikipedia"/>
          <p:cNvPicPr preferRelativeResize="0"/>
          <p:nvPr/>
        </p:nvPicPr>
        <p:blipFill rotWithShape="1">
          <a:blip r:embed="rId3">
            <a:alphaModFix/>
          </a:blip>
          <a:srcRect/>
          <a:stretch/>
        </p:blipFill>
        <p:spPr>
          <a:xfrm>
            <a:off x="222250" y="1422400"/>
            <a:ext cx="1841500" cy="2298700"/>
          </a:xfrm>
          <a:prstGeom prst="rect">
            <a:avLst/>
          </a:prstGeom>
          <a:noFill/>
          <a:ln>
            <a:noFill/>
          </a:ln>
        </p:spPr>
      </p:pic>
      <p:pic>
        <p:nvPicPr>
          <p:cNvPr id="469" name="Google Shape;469;p24"/>
          <p:cNvPicPr preferRelativeResize="0"/>
          <p:nvPr/>
        </p:nvPicPr>
        <p:blipFill rotWithShape="1">
          <a:blip r:embed="rId4">
            <a:alphaModFix/>
          </a:blip>
          <a:srcRect t="20704"/>
          <a:stretch/>
        </p:blipFill>
        <p:spPr>
          <a:xfrm>
            <a:off x="7740000" y="4767650"/>
            <a:ext cx="1496075" cy="420600"/>
          </a:xfrm>
          <a:prstGeom prst="rect">
            <a:avLst/>
          </a:prstGeom>
          <a:noFill/>
          <a:ln>
            <a:noFill/>
          </a:ln>
        </p:spPr>
      </p:pic>
      <p:sp>
        <p:nvSpPr>
          <p:cNvPr id="470" name="Google Shape;470;p24"/>
          <p:cNvSpPr txBox="1"/>
          <p:nvPr/>
        </p:nvSpPr>
        <p:spPr>
          <a:xfrm>
            <a:off x="0" y="480095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5"/>
          <p:cNvSpPr txBox="1">
            <a:spLocks noGrp="1"/>
          </p:cNvSpPr>
          <p:nvPr>
            <p:ph type="title"/>
          </p:nvPr>
        </p:nvSpPr>
        <p:spPr>
          <a:xfrm>
            <a:off x="-171450" y="353625"/>
            <a:ext cx="6025598"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	Do you care about your data?</a:t>
            </a:r>
            <a:endParaRPr>
              <a:latin typeface="Calibri"/>
              <a:ea typeface="Calibri"/>
              <a:cs typeface="Calibri"/>
              <a:sym typeface="Calibri"/>
            </a:endParaRPr>
          </a:p>
        </p:txBody>
      </p:sp>
      <p:sp>
        <p:nvSpPr>
          <p:cNvPr id="476" name="Google Shape;476;p25"/>
          <p:cNvSpPr txBox="1"/>
          <p:nvPr/>
        </p:nvSpPr>
        <p:spPr>
          <a:xfrm>
            <a:off x="2841349" y="1481912"/>
            <a:ext cx="4657724" cy="73866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a:t>
            </a:r>
            <a:r>
              <a:rPr lang="en-IE" sz="1400" b="1" i="0" u="none" strike="noStrike" cap="none">
                <a:solidFill>
                  <a:srgbClr val="000000"/>
                </a:solidFill>
                <a:latin typeface="Calibri"/>
                <a:ea typeface="Calibri"/>
                <a:cs typeface="Calibri"/>
                <a:sym typeface="Calibri"/>
              </a:rPr>
              <a:t>your teacher </a:t>
            </a:r>
            <a:r>
              <a:rPr lang="en-IE" sz="1400" b="0" i="0" u="none" strike="noStrike" cap="none">
                <a:solidFill>
                  <a:srgbClr val="000000"/>
                </a:solidFill>
                <a:latin typeface="Calibri"/>
                <a:ea typeface="Calibri"/>
                <a:cs typeface="Calibri"/>
                <a:sym typeface="Calibri"/>
              </a:rPr>
              <a:t>knows your name?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br>
              <a:rPr lang="en-IE" sz="1400" b="0" i="0" u="none" strike="noStrike" cap="none">
                <a:solidFill>
                  <a:srgbClr val="222222"/>
                </a:solidFill>
                <a:latin typeface="Calibri"/>
                <a:ea typeface="Calibri"/>
                <a:cs typeface="Calibri"/>
                <a:sym typeface="Calibri"/>
              </a:rPr>
            </a:br>
            <a:endParaRPr sz="1400" b="0" i="0" u="none" strike="noStrike" cap="none">
              <a:solidFill>
                <a:srgbClr val="222222"/>
              </a:solidFill>
              <a:latin typeface="Calibri"/>
              <a:ea typeface="Calibri"/>
              <a:cs typeface="Calibri"/>
              <a:sym typeface="Calibri"/>
            </a:endParaRPr>
          </a:p>
        </p:txBody>
      </p:sp>
      <p:sp>
        <p:nvSpPr>
          <p:cNvPr id="477" name="Google Shape;477;p25"/>
          <p:cNvSpPr txBox="1"/>
          <p:nvPr/>
        </p:nvSpPr>
        <p:spPr>
          <a:xfrm>
            <a:off x="2841349" y="1851244"/>
            <a:ext cx="5634990" cy="52322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(s)he can see your Insta/WhatsApp account</a:t>
            </a:r>
            <a:br>
              <a:rPr lang="en-IE" sz="1400" b="0" i="0" u="none" strike="noStrike" cap="none">
                <a:solidFill>
                  <a:srgbClr val="000000"/>
                </a:solidFill>
                <a:latin typeface="Calibri"/>
                <a:ea typeface="Calibri"/>
                <a:cs typeface="Calibri"/>
                <a:sym typeface="Calibri"/>
              </a:rPr>
            </a:br>
            <a:r>
              <a:rPr lang="en-IE" sz="1400" b="0" i="0" u="none" strike="noStrike" cap="none">
                <a:solidFill>
                  <a:srgbClr val="000000"/>
                </a:solidFill>
                <a:latin typeface="Calibri"/>
                <a:ea typeface="Calibri"/>
                <a:cs typeface="Calibri"/>
                <a:sym typeface="Calibri"/>
              </a:rPr>
              <a:t> (even though you didn’t add him as a friend)?</a:t>
            </a:r>
            <a:endParaRPr sz="1400" b="0" i="0" u="none" strike="noStrike" cap="none">
              <a:solidFill>
                <a:srgbClr val="000000"/>
              </a:solidFill>
              <a:latin typeface="Arial"/>
              <a:ea typeface="Arial"/>
              <a:cs typeface="Arial"/>
              <a:sym typeface="Arial"/>
            </a:endParaRPr>
          </a:p>
        </p:txBody>
      </p:sp>
      <p:sp>
        <p:nvSpPr>
          <p:cNvPr id="478" name="Google Shape;478;p25"/>
          <p:cNvSpPr txBox="1"/>
          <p:nvPr/>
        </p:nvSpPr>
        <p:spPr>
          <a:xfrm>
            <a:off x="2841349" y="2358407"/>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(s)he knows your top 5 friends?</a:t>
            </a:r>
            <a:endParaRPr sz="1400" b="0" i="0" u="none" strike="noStrike" cap="none">
              <a:solidFill>
                <a:srgbClr val="000000"/>
              </a:solidFill>
              <a:latin typeface="Arial"/>
              <a:ea typeface="Arial"/>
              <a:cs typeface="Arial"/>
              <a:sym typeface="Arial"/>
            </a:endParaRPr>
          </a:p>
        </p:txBody>
      </p:sp>
      <p:sp>
        <p:nvSpPr>
          <p:cNvPr id="479" name="Google Shape;479;p25"/>
          <p:cNvSpPr txBox="1"/>
          <p:nvPr/>
        </p:nvSpPr>
        <p:spPr>
          <a:xfrm>
            <a:off x="2841349" y="2727738"/>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Do you mind that (s)he knows your top 5 posts?</a:t>
            </a:r>
            <a:endParaRPr sz="1400" b="0" i="0" u="none" strike="noStrike" cap="none">
              <a:solidFill>
                <a:srgbClr val="000000"/>
              </a:solidFill>
              <a:latin typeface="Arial"/>
              <a:ea typeface="Arial"/>
              <a:cs typeface="Arial"/>
              <a:sym typeface="Arial"/>
            </a:endParaRPr>
          </a:p>
        </p:txBody>
      </p:sp>
      <p:sp>
        <p:nvSpPr>
          <p:cNvPr id="480" name="Google Shape;480;p25"/>
          <p:cNvSpPr txBox="1"/>
          <p:nvPr/>
        </p:nvSpPr>
        <p:spPr>
          <a:xfrm>
            <a:off x="2841349" y="3035515"/>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What about if (s)he knows how you reacted to others’ posts?</a:t>
            </a:r>
            <a:endParaRPr sz="1400" b="0" i="0" u="none" strike="noStrike" cap="none">
              <a:solidFill>
                <a:srgbClr val="000000"/>
              </a:solidFill>
              <a:latin typeface="Arial"/>
              <a:ea typeface="Arial"/>
              <a:cs typeface="Arial"/>
              <a:sym typeface="Arial"/>
            </a:endParaRPr>
          </a:p>
        </p:txBody>
      </p:sp>
      <p:sp>
        <p:nvSpPr>
          <p:cNvPr id="481" name="Google Shape;481;p25"/>
          <p:cNvSpPr txBox="1"/>
          <p:nvPr/>
        </p:nvSpPr>
        <p:spPr>
          <a:xfrm>
            <a:off x="2841349" y="3417170"/>
            <a:ext cx="5634990"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IE" sz="1400" b="0" i="0" u="none" strike="noStrike" cap="none">
                <a:solidFill>
                  <a:srgbClr val="000000"/>
                </a:solidFill>
                <a:latin typeface="Calibri"/>
                <a:ea typeface="Calibri"/>
                <a:cs typeface="Calibri"/>
                <a:sym typeface="Calibri"/>
              </a:rPr>
              <a:t>What about your DMs?</a:t>
            </a:r>
            <a:endParaRPr sz="1400" b="0" i="0" u="none" strike="noStrike" cap="none">
              <a:solidFill>
                <a:srgbClr val="000000"/>
              </a:solidFill>
              <a:latin typeface="Arial"/>
              <a:ea typeface="Arial"/>
              <a:cs typeface="Arial"/>
              <a:sym typeface="Arial"/>
            </a:endParaRPr>
          </a:p>
        </p:txBody>
      </p:sp>
      <p:pic>
        <p:nvPicPr>
          <p:cNvPr id="482" name="Google Shape;482;p25"/>
          <p:cNvPicPr preferRelativeResize="0"/>
          <p:nvPr/>
        </p:nvPicPr>
        <p:blipFill rotWithShape="1">
          <a:blip r:embed="rId3">
            <a:alphaModFix/>
          </a:blip>
          <a:srcRect/>
          <a:stretch/>
        </p:blipFill>
        <p:spPr>
          <a:xfrm>
            <a:off x="222250" y="1551167"/>
            <a:ext cx="1846056" cy="1846056"/>
          </a:xfrm>
          <a:prstGeom prst="rect">
            <a:avLst/>
          </a:prstGeom>
          <a:noFill/>
          <a:ln>
            <a:noFill/>
          </a:ln>
        </p:spPr>
      </p:pic>
      <p:pic>
        <p:nvPicPr>
          <p:cNvPr id="483" name="Google Shape;483;p25"/>
          <p:cNvPicPr preferRelativeResize="0"/>
          <p:nvPr/>
        </p:nvPicPr>
        <p:blipFill rotWithShape="1">
          <a:blip r:embed="rId4">
            <a:alphaModFix/>
          </a:blip>
          <a:srcRect t="20704"/>
          <a:stretch/>
        </p:blipFill>
        <p:spPr>
          <a:xfrm>
            <a:off x="7647925" y="4842525"/>
            <a:ext cx="1496075" cy="420600"/>
          </a:xfrm>
          <a:prstGeom prst="rect">
            <a:avLst/>
          </a:prstGeom>
          <a:noFill/>
          <a:ln>
            <a:noFill/>
          </a:ln>
        </p:spPr>
      </p:pic>
      <p:sp>
        <p:nvSpPr>
          <p:cNvPr id="484" name="Google Shape;484;p25"/>
          <p:cNvSpPr txBox="1"/>
          <p:nvPr/>
        </p:nvSpPr>
        <p:spPr>
          <a:xfrm>
            <a:off x="0" y="48758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26" descr="10 Top Ways to Protect Your Data"/>
          <p:cNvPicPr preferRelativeResize="0"/>
          <p:nvPr/>
        </p:nvPicPr>
        <p:blipFill rotWithShape="1">
          <a:blip r:embed="rId3">
            <a:alphaModFix/>
          </a:blip>
          <a:srcRect/>
          <a:stretch/>
        </p:blipFill>
        <p:spPr>
          <a:xfrm>
            <a:off x="258550" y="1131425"/>
            <a:ext cx="6581025" cy="3654974"/>
          </a:xfrm>
          <a:prstGeom prst="rect">
            <a:avLst/>
          </a:prstGeom>
          <a:noFill/>
          <a:ln>
            <a:noFill/>
          </a:ln>
        </p:spPr>
      </p:pic>
      <p:sp>
        <p:nvSpPr>
          <p:cNvPr id="490" name="Google Shape;490;p26"/>
          <p:cNvSpPr txBox="1">
            <a:spLocks noGrp="1"/>
          </p:cNvSpPr>
          <p:nvPr>
            <p:ph type="title"/>
          </p:nvPr>
        </p:nvSpPr>
        <p:spPr>
          <a:xfrm>
            <a:off x="258550" y="403125"/>
            <a:ext cx="5520900" cy="7959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None/>
            </a:pPr>
            <a:r>
              <a:rPr lang="en-IE">
                <a:latin typeface="Calibri"/>
                <a:ea typeface="Calibri"/>
                <a:cs typeface="Calibri"/>
                <a:sym typeface="Calibri"/>
              </a:rPr>
              <a:t>Protecting Your Data while using AI Tools</a:t>
            </a:r>
            <a:endParaRPr>
              <a:latin typeface="Calibri"/>
              <a:ea typeface="Calibri"/>
              <a:cs typeface="Calibri"/>
              <a:sym typeface="Calibri"/>
            </a:endParaRPr>
          </a:p>
        </p:txBody>
      </p:sp>
      <p:pic>
        <p:nvPicPr>
          <p:cNvPr id="491" name="Google Shape;491;p26"/>
          <p:cNvPicPr preferRelativeResize="0"/>
          <p:nvPr/>
        </p:nvPicPr>
        <p:blipFill rotWithShape="1">
          <a:blip r:embed="rId4">
            <a:alphaModFix/>
          </a:blip>
          <a:srcRect t="20704"/>
          <a:stretch/>
        </p:blipFill>
        <p:spPr>
          <a:xfrm>
            <a:off x="7740000" y="4786400"/>
            <a:ext cx="1496075" cy="420600"/>
          </a:xfrm>
          <a:prstGeom prst="rect">
            <a:avLst/>
          </a:prstGeom>
          <a:noFill/>
          <a:ln>
            <a:noFill/>
          </a:ln>
        </p:spPr>
      </p:pic>
      <p:sp>
        <p:nvSpPr>
          <p:cNvPr id="492" name="Google Shape;492;p26"/>
          <p:cNvSpPr txBox="1"/>
          <p:nvPr/>
        </p:nvSpPr>
        <p:spPr>
          <a:xfrm>
            <a:off x="0" y="4786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g292a9318ef1_0_13"/>
          <p:cNvPicPr preferRelativeResize="0"/>
          <p:nvPr/>
        </p:nvPicPr>
        <p:blipFill rotWithShape="1">
          <a:blip r:embed="rId3">
            <a:alphaModFix/>
          </a:blip>
          <a:srcRect t="20704"/>
          <a:stretch/>
        </p:blipFill>
        <p:spPr>
          <a:xfrm>
            <a:off x="7740000" y="4786400"/>
            <a:ext cx="1496075" cy="420600"/>
          </a:xfrm>
          <a:prstGeom prst="rect">
            <a:avLst/>
          </a:prstGeom>
          <a:noFill/>
          <a:ln>
            <a:noFill/>
          </a:ln>
        </p:spPr>
      </p:pic>
      <p:sp>
        <p:nvSpPr>
          <p:cNvPr id="498" name="Google Shape;498;g292a9318ef1_0_13"/>
          <p:cNvSpPr txBox="1"/>
          <p:nvPr/>
        </p:nvSpPr>
        <p:spPr>
          <a:xfrm>
            <a:off x="0" y="4786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
        <p:nvSpPr>
          <p:cNvPr id="499" name="Google Shape;499;g292a9318ef1_0_13"/>
          <p:cNvSpPr txBox="1"/>
          <p:nvPr/>
        </p:nvSpPr>
        <p:spPr>
          <a:xfrm>
            <a:off x="2783725" y="1368525"/>
            <a:ext cx="5420100" cy="507900"/>
          </a:xfrm>
          <a:prstGeom prst="rect">
            <a:avLst/>
          </a:prstGeom>
          <a:noFill/>
          <a:ln>
            <a:noFill/>
          </a:ln>
        </p:spPr>
        <p:txBody>
          <a:bodyPr spcFirstLastPara="1" wrap="square" lIns="91425" tIns="91425" rIns="91425" bIns="91425" anchor="t" anchorCtr="0">
            <a:spAutoFit/>
          </a:bodyPr>
          <a:lstStyle/>
          <a:p>
            <a:pPr marL="457200" marR="0" lvl="0" indent="-361950" algn="l" rtl="0">
              <a:lnSpc>
                <a:spcPct val="100000"/>
              </a:lnSpc>
              <a:spcBef>
                <a:spcPts val="0"/>
              </a:spcBef>
              <a:spcAft>
                <a:spcPts val="0"/>
              </a:spcAft>
              <a:buClr>
                <a:srgbClr val="1A1A1A"/>
              </a:buClr>
              <a:buSzPts val="2100"/>
              <a:buFont typeface="Calibri"/>
              <a:buAutoNum type="arabicPeriod"/>
            </a:pPr>
            <a:r>
              <a:rPr lang="en-IE" sz="2100" b="1" i="0" u="none" strike="noStrike" cap="none">
                <a:solidFill>
                  <a:srgbClr val="1A1A1A"/>
                </a:solidFill>
                <a:highlight>
                  <a:srgbClr val="FFFFFF"/>
                </a:highlight>
                <a:latin typeface="Calibri"/>
                <a:ea typeface="Calibri"/>
                <a:cs typeface="Calibri"/>
                <a:sym typeface="Calibri"/>
              </a:rPr>
              <a:t>Always Check the Privacy Policy Before Use</a:t>
            </a:r>
            <a:endParaRPr sz="1400" b="0" i="0" u="none" strike="noStrike" cap="none">
              <a:solidFill>
                <a:srgbClr val="000000"/>
              </a:solidFill>
              <a:latin typeface="Calibri"/>
              <a:ea typeface="Calibri"/>
              <a:cs typeface="Calibri"/>
              <a:sym typeface="Calibri"/>
            </a:endParaRPr>
          </a:p>
        </p:txBody>
      </p:sp>
      <p:sp>
        <p:nvSpPr>
          <p:cNvPr id="500" name="Google Shape;500;g292a9318ef1_0_13"/>
          <p:cNvSpPr txBox="1"/>
          <p:nvPr/>
        </p:nvSpPr>
        <p:spPr>
          <a:xfrm>
            <a:off x="6260400" y="3746150"/>
            <a:ext cx="2883600" cy="420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IE" sz="900" b="0" i="0" u="none" strike="noStrike" cap="none">
                <a:solidFill>
                  <a:srgbClr val="000000"/>
                </a:solidFill>
                <a:latin typeface="Calibri"/>
                <a:ea typeface="Calibri"/>
                <a:cs typeface="Calibri"/>
                <a:sym typeface="Calibri"/>
              </a:rPr>
              <a:t>Midjourney privacy policy: https://docs.midjourney.com/docs/privacy-policy</a:t>
            </a:r>
            <a:br>
              <a:rPr lang="en-IE" sz="900" b="0" i="0" u="none" strike="noStrike" cap="none">
                <a:solidFill>
                  <a:srgbClr val="000000"/>
                </a:solidFill>
                <a:latin typeface="Arial"/>
                <a:ea typeface="Arial"/>
                <a:cs typeface="Arial"/>
                <a:sym typeface="Arial"/>
              </a:rPr>
            </a:br>
            <a:endParaRPr sz="900" b="0" i="0" u="none" strike="noStrike" cap="none">
              <a:solidFill>
                <a:srgbClr val="000000"/>
              </a:solidFill>
              <a:latin typeface="Arial"/>
              <a:ea typeface="Arial"/>
              <a:cs typeface="Arial"/>
              <a:sym typeface="Arial"/>
            </a:endParaRPr>
          </a:p>
        </p:txBody>
      </p:sp>
      <p:pic>
        <p:nvPicPr>
          <p:cNvPr id="501" name="Google Shape;501;g292a9318ef1_0_13"/>
          <p:cNvPicPr preferRelativeResize="0"/>
          <p:nvPr/>
        </p:nvPicPr>
        <p:blipFill rotWithShape="1">
          <a:blip r:embed="rId5">
            <a:alphaModFix/>
          </a:blip>
          <a:srcRect/>
          <a:stretch/>
        </p:blipFill>
        <p:spPr>
          <a:xfrm>
            <a:off x="2905150" y="2071050"/>
            <a:ext cx="3593349" cy="2019501"/>
          </a:xfrm>
          <a:prstGeom prst="rect">
            <a:avLst/>
          </a:prstGeom>
          <a:noFill/>
          <a:ln>
            <a:noFill/>
          </a:ln>
        </p:spPr>
      </p:pic>
      <p:sp>
        <p:nvSpPr>
          <p:cNvPr id="502" name="Google Shape;502;g292a9318ef1_0_13"/>
          <p:cNvSpPr txBox="1"/>
          <p:nvPr/>
        </p:nvSpPr>
        <p:spPr>
          <a:xfrm>
            <a:off x="147475" y="3871475"/>
            <a:ext cx="1991100" cy="29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IE" sz="1000" b="0" i="0" u="none" strike="noStrike" cap="none">
                <a:solidFill>
                  <a:schemeClr val="lt1"/>
                </a:solidFill>
                <a:latin typeface="Calibri"/>
                <a:ea typeface="Calibri"/>
                <a:cs typeface="Calibri"/>
                <a:sym typeface="Calibri"/>
              </a:rPr>
              <a:t>Tips from: https://www.wired.co.uk/article/how-to-use-ai-tools-protect-privacy</a:t>
            </a:r>
            <a:endParaRPr sz="1000" b="0" i="0" u="none" strike="noStrike" cap="none">
              <a:solidFill>
                <a:schemeClr val="lt1"/>
              </a:solidFill>
              <a:latin typeface="Calibri"/>
              <a:ea typeface="Calibri"/>
              <a:cs typeface="Calibri"/>
              <a:sym typeface="Calibri"/>
            </a:endParaRPr>
          </a:p>
        </p:txBody>
      </p:sp>
      <p:pic>
        <p:nvPicPr>
          <p:cNvPr id="503" name="Google Shape;503;g292a9318ef1_0_13"/>
          <p:cNvPicPr preferRelativeResize="0"/>
          <p:nvPr/>
        </p:nvPicPr>
        <p:blipFill rotWithShape="1">
          <a:blip r:embed="rId6">
            <a:alphaModFix/>
          </a:blip>
          <a:srcRect/>
          <a:stretch/>
        </p:blipFill>
        <p:spPr>
          <a:xfrm>
            <a:off x="6901800" y="3056300"/>
            <a:ext cx="1600799" cy="613650"/>
          </a:xfrm>
          <a:prstGeom prst="rect">
            <a:avLst/>
          </a:prstGeom>
          <a:noFill/>
          <a:ln>
            <a:noFill/>
          </a:ln>
        </p:spPr>
      </p:pic>
      <p:sp>
        <p:nvSpPr>
          <p:cNvPr id="504" name="Google Shape;504;g292a9318ef1_0_13"/>
          <p:cNvSpPr txBox="1">
            <a:spLocks noGrp="1"/>
          </p:cNvSpPr>
          <p:nvPr>
            <p:ph type="title"/>
          </p:nvPr>
        </p:nvSpPr>
        <p:spPr>
          <a:xfrm>
            <a:off x="258550" y="403125"/>
            <a:ext cx="5520900" cy="7959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None/>
            </a:pPr>
            <a:r>
              <a:rPr lang="en-IE">
                <a:latin typeface="Calibri"/>
                <a:ea typeface="Calibri"/>
                <a:cs typeface="Calibri"/>
                <a:sym typeface="Calibri"/>
              </a:rPr>
              <a:t>Protecting Your Data while using AI Tools</a:t>
            </a:r>
            <a:endParaRPr>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g292a9318ef1_0_0"/>
          <p:cNvPicPr preferRelativeResize="0"/>
          <p:nvPr/>
        </p:nvPicPr>
        <p:blipFill rotWithShape="1">
          <a:blip r:embed="rId3">
            <a:alphaModFix/>
          </a:blip>
          <a:srcRect t="20704"/>
          <a:stretch/>
        </p:blipFill>
        <p:spPr>
          <a:xfrm>
            <a:off x="7740000" y="4786400"/>
            <a:ext cx="1496075" cy="420600"/>
          </a:xfrm>
          <a:prstGeom prst="rect">
            <a:avLst/>
          </a:prstGeom>
          <a:noFill/>
          <a:ln>
            <a:noFill/>
          </a:ln>
        </p:spPr>
      </p:pic>
      <p:sp>
        <p:nvSpPr>
          <p:cNvPr id="510" name="Google Shape;510;g292a9318ef1_0_0"/>
          <p:cNvSpPr txBox="1"/>
          <p:nvPr/>
        </p:nvSpPr>
        <p:spPr>
          <a:xfrm>
            <a:off x="0" y="4786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
        <p:nvSpPr>
          <p:cNvPr id="511" name="Google Shape;511;g292a9318ef1_0_0"/>
          <p:cNvSpPr txBox="1"/>
          <p:nvPr/>
        </p:nvSpPr>
        <p:spPr>
          <a:xfrm>
            <a:off x="2405800" y="1407850"/>
            <a:ext cx="5420100" cy="5079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100"/>
              <a:buFont typeface="Arial"/>
              <a:buNone/>
            </a:pPr>
            <a:r>
              <a:rPr lang="en-IE" sz="2100" b="1" i="0" u="none" strike="noStrike" cap="none">
                <a:solidFill>
                  <a:srgbClr val="1A1A1A"/>
                </a:solidFill>
                <a:highlight>
                  <a:srgbClr val="FFFFFF"/>
                </a:highlight>
                <a:latin typeface="Calibri"/>
                <a:ea typeface="Calibri"/>
                <a:cs typeface="Calibri"/>
                <a:sym typeface="Calibri"/>
              </a:rPr>
              <a:t>2. Watch what you share</a:t>
            </a:r>
            <a:endParaRPr sz="1400" b="0" i="0" u="none" strike="noStrike" cap="none">
              <a:solidFill>
                <a:srgbClr val="000000"/>
              </a:solidFill>
              <a:latin typeface="Calibri"/>
              <a:ea typeface="Calibri"/>
              <a:cs typeface="Calibri"/>
              <a:sym typeface="Calibri"/>
            </a:endParaRPr>
          </a:p>
        </p:txBody>
      </p:sp>
      <p:sp>
        <p:nvSpPr>
          <p:cNvPr id="512" name="Google Shape;512;g292a9318ef1_0_0"/>
          <p:cNvSpPr txBox="1"/>
          <p:nvPr/>
        </p:nvSpPr>
        <p:spPr>
          <a:xfrm>
            <a:off x="6133875" y="3933075"/>
            <a:ext cx="2276700" cy="420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IE" sz="900" b="0" i="0" u="none" strike="noStrike" cap="none">
                <a:solidFill>
                  <a:srgbClr val="000000"/>
                </a:solidFill>
                <a:latin typeface="Calibri"/>
                <a:ea typeface="Calibri"/>
                <a:cs typeface="Calibri"/>
                <a:sym typeface="Calibri"/>
              </a:rPr>
              <a:t>OpenAI privacy policy: https://openai.com/policies/privacy-policy</a:t>
            </a:r>
            <a:br>
              <a:rPr lang="en-IE" sz="900" b="0" i="0" u="none" strike="noStrike" cap="none">
                <a:solidFill>
                  <a:srgbClr val="000000"/>
                </a:solidFill>
                <a:latin typeface="Arial"/>
                <a:ea typeface="Arial"/>
                <a:cs typeface="Arial"/>
                <a:sym typeface="Arial"/>
              </a:rPr>
            </a:br>
            <a:endParaRPr sz="900" b="0" i="0" u="none" strike="noStrike" cap="none">
              <a:solidFill>
                <a:srgbClr val="000000"/>
              </a:solidFill>
              <a:latin typeface="Arial"/>
              <a:ea typeface="Arial"/>
              <a:cs typeface="Arial"/>
              <a:sym typeface="Arial"/>
            </a:endParaRPr>
          </a:p>
        </p:txBody>
      </p:sp>
      <p:sp>
        <p:nvSpPr>
          <p:cNvPr id="513" name="Google Shape;513;g292a9318ef1_0_0"/>
          <p:cNvSpPr txBox="1"/>
          <p:nvPr/>
        </p:nvSpPr>
        <p:spPr>
          <a:xfrm>
            <a:off x="147475" y="3871475"/>
            <a:ext cx="1991100" cy="29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IE" sz="1000" b="0" i="0" u="none" strike="noStrike" cap="none">
                <a:solidFill>
                  <a:schemeClr val="lt1"/>
                </a:solidFill>
                <a:latin typeface="Calibri"/>
                <a:ea typeface="Calibri"/>
                <a:cs typeface="Calibri"/>
                <a:sym typeface="Calibri"/>
              </a:rPr>
              <a:t>Tips from: https://www.wired.co.uk/article/how-to-use-ai-tools-protect-privacy</a:t>
            </a:r>
            <a:endParaRPr sz="1000" b="0" i="0" u="none" strike="noStrike" cap="none">
              <a:solidFill>
                <a:schemeClr val="lt1"/>
              </a:solidFill>
              <a:latin typeface="Calibri"/>
              <a:ea typeface="Calibri"/>
              <a:cs typeface="Calibri"/>
              <a:sym typeface="Calibri"/>
            </a:endParaRPr>
          </a:p>
        </p:txBody>
      </p:sp>
      <p:pic>
        <p:nvPicPr>
          <p:cNvPr id="514" name="Google Shape;514;g292a9318ef1_0_0"/>
          <p:cNvPicPr preferRelativeResize="0"/>
          <p:nvPr/>
        </p:nvPicPr>
        <p:blipFill rotWithShape="1">
          <a:blip r:embed="rId5">
            <a:alphaModFix/>
          </a:blip>
          <a:srcRect/>
          <a:stretch/>
        </p:blipFill>
        <p:spPr>
          <a:xfrm>
            <a:off x="3304013" y="1936650"/>
            <a:ext cx="2535970" cy="2489651"/>
          </a:xfrm>
          <a:prstGeom prst="rect">
            <a:avLst/>
          </a:prstGeom>
          <a:noFill/>
          <a:ln>
            <a:noFill/>
          </a:ln>
        </p:spPr>
      </p:pic>
      <p:sp>
        <p:nvSpPr>
          <p:cNvPr id="515" name="Google Shape;515;g292a9318ef1_0_0"/>
          <p:cNvSpPr/>
          <p:nvPr/>
        </p:nvSpPr>
        <p:spPr>
          <a:xfrm>
            <a:off x="3180125" y="2968125"/>
            <a:ext cx="2765400" cy="5532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6" name="Google Shape;516;g292a9318ef1_0_0"/>
          <p:cNvPicPr preferRelativeResize="0"/>
          <p:nvPr/>
        </p:nvPicPr>
        <p:blipFill rotWithShape="1">
          <a:blip r:embed="rId6">
            <a:alphaModFix/>
          </a:blip>
          <a:srcRect/>
          <a:stretch/>
        </p:blipFill>
        <p:spPr>
          <a:xfrm>
            <a:off x="6752300" y="3165975"/>
            <a:ext cx="852325" cy="767099"/>
          </a:xfrm>
          <a:prstGeom prst="rect">
            <a:avLst/>
          </a:prstGeom>
          <a:noFill/>
          <a:ln>
            <a:noFill/>
          </a:ln>
        </p:spPr>
      </p:pic>
      <p:sp>
        <p:nvSpPr>
          <p:cNvPr id="517" name="Google Shape;517;g292a9318ef1_0_0"/>
          <p:cNvSpPr txBox="1">
            <a:spLocks noGrp="1"/>
          </p:cNvSpPr>
          <p:nvPr>
            <p:ph type="title"/>
          </p:nvPr>
        </p:nvSpPr>
        <p:spPr>
          <a:xfrm>
            <a:off x="258550" y="403125"/>
            <a:ext cx="5520900" cy="7959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None/>
            </a:pPr>
            <a:r>
              <a:rPr lang="en-IE">
                <a:latin typeface="Calibri"/>
                <a:ea typeface="Calibri"/>
                <a:cs typeface="Calibri"/>
                <a:sym typeface="Calibri"/>
              </a:rPr>
              <a:t>Protecting Your Data while using AI Tools</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3" descr="Icon&#10;&#10;Description automatically generated"/>
          <p:cNvPicPr preferRelativeResize="0"/>
          <p:nvPr/>
        </p:nvPicPr>
        <p:blipFill rotWithShape="1">
          <a:blip r:embed="rId3">
            <a:alphaModFix/>
          </a:blip>
          <a:srcRect/>
          <a:stretch/>
        </p:blipFill>
        <p:spPr>
          <a:xfrm>
            <a:off x="5284448" y="399828"/>
            <a:ext cx="3859552" cy="870763"/>
          </a:xfrm>
          <a:prstGeom prst="rect">
            <a:avLst/>
          </a:prstGeom>
          <a:noFill/>
          <a:ln>
            <a:noFill/>
          </a:ln>
        </p:spPr>
      </p:pic>
      <p:sp>
        <p:nvSpPr>
          <p:cNvPr id="236" name="Google Shape;236;p3"/>
          <p:cNvSpPr txBox="1"/>
          <p:nvPr/>
        </p:nvSpPr>
        <p:spPr>
          <a:xfrm>
            <a:off x="349956" y="553156"/>
            <a:ext cx="461715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0" i="0" u="none" strike="noStrike" cap="none">
                <a:solidFill>
                  <a:schemeClr val="lt1"/>
                </a:solidFill>
                <a:latin typeface="Calibri"/>
                <a:ea typeface="Calibri"/>
                <a:cs typeface="Calibri"/>
                <a:sym typeface="Calibri"/>
              </a:rPr>
              <a:t>What you’ll learn today</a:t>
            </a:r>
            <a:endParaRPr sz="1400" b="0" i="0" u="none" strike="noStrike" cap="none">
              <a:solidFill>
                <a:srgbClr val="000000"/>
              </a:solidFill>
              <a:latin typeface="Arial"/>
              <a:ea typeface="Arial"/>
              <a:cs typeface="Arial"/>
              <a:sym typeface="Arial"/>
            </a:endParaRPr>
          </a:p>
        </p:txBody>
      </p:sp>
      <p:pic>
        <p:nvPicPr>
          <p:cNvPr id="237" name="Google Shape;237;p3"/>
          <p:cNvPicPr preferRelativeResize="0"/>
          <p:nvPr/>
        </p:nvPicPr>
        <p:blipFill rotWithShape="1">
          <a:blip r:embed="rId4">
            <a:alphaModFix/>
          </a:blip>
          <a:srcRect r="493"/>
          <a:stretch/>
        </p:blipFill>
        <p:spPr>
          <a:xfrm>
            <a:off x="45155" y="4023029"/>
            <a:ext cx="9098845" cy="729205"/>
          </a:xfrm>
          <a:prstGeom prst="rect">
            <a:avLst/>
          </a:prstGeom>
          <a:noFill/>
          <a:ln>
            <a:noFill/>
          </a:ln>
        </p:spPr>
      </p:pic>
      <p:sp>
        <p:nvSpPr>
          <p:cNvPr id="238" name="Google Shape;238;p3"/>
          <p:cNvSpPr txBox="1"/>
          <p:nvPr/>
        </p:nvSpPr>
        <p:spPr>
          <a:xfrm>
            <a:off x="88900" y="3792392"/>
            <a:ext cx="13970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IE" sz="1600" b="0" i="1" u="none" strike="noStrike" cap="none">
                <a:solidFill>
                  <a:schemeClr val="lt1"/>
                </a:solidFill>
                <a:latin typeface="Calibri"/>
                <a:ea typeface="Calibri"/>
                <a:cs typeface="Calibri"/>
                <a:sym typeface="Calibri"/>
              </a:rPr>
              <a:t>Our Partners:</a:t>
            </a:r>
            <a:endParaRPr sz="1400" b="0" i="0" u="none" strike="noStrike" cap="none">
              <a:solidFill>
                <a:srgbClr val="000000"/>
              </a:solidFill>
              <a:latin typeface="Arial"/>
              <a:ea typeface="Arial"/>
              <a:cs typeface="Arial"/>
              <a:sym typeface="Arial"/>
            </a:endParaRPr>
          </a:p>
        </p:txBody>
      </p:sp>
      <p:sp>
        <p:nvSpPr>
          <p:cNvPr id="239" name="Google Shape;239;p3"/>
          <p:cNvSpPr txBox="1"/>
          <p:nvPr/>
        </p:nvSpPr>
        <p:spPr>
          <a:xfrm>
            <a:off x="660400" y="1672539"/>
            <a:ext cx="5232400" cy="175432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Arial"/>
              <a:buChar char="•"/>
            </a:pPr>
            <a:r>
              <a:rPr lang="en-IE" sz="1800" b="0" i="0" u="none" strike="noStrike" cap="none">
                <a:solidFill>
                  <a:schemeClr val="lt1"/>
                </a:solidFill>
                <a:latin typeface="Calibri"/>
                <a:ea typeface="Calibri"/>
                <a:cs typeface="Calibri"/>
                <a:sym typeface="Calibri"/>
              </a:rPr>
              <a:t>Learn about AI and how it’s used</a:t>
            </a:r>
            <a:br>
              <a:rPr lang="en-IE" sz="1800" b="0" i="0" u="none" strike="noStrike" cap="none">
                <a:solidFill>
                  <a:schemeClr val="lt1"/>
                </a:solidFill>
                <a:latin typeface="Calibri"/>
                <a:ea typeface="Calibri"/>
                <a:cs typeface="Calibri"/>
                <a:sym typeface="Calibri"/>
              </a:rPr>
            </a:br>
            <a:endParaRPr sz="18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800"/>
              <a:buFont typeface="Arial"/>
              <a:buChar char="•"/>
            </a:pPr>
            <a:r>
              <a:rPr lang="en-IE" sz="1800" b="0" i="0" u="none" strike="noStrike" cap="none">
                <a:solidFill>
                  <a:schemeClr val="lt1"/>
                </a:solidFill>
                <a:latin typeface="Calibri"/>
                <a:ea typeface="Calibri"/>
                <a:cs typeface="Calibri"/>
                <a:sym typeface="Calibri"/>
              </a:rPr>
              <a:t>Uncover some of the ethical and privacy implications of AI</a:t>
            </a:r>
            <a:br>
              <a:rPr lang="en-IE" sz="1800" b="0" i="0" u="none" strike="noStrike" cap="none">
                <a:solidFill>
                  <a:schemeClr val="lt1"/>
                </a:solidFill>
                <a:latin typeface="Calibri"/>
                <a:ea typeface="Calibri"/>
                <a:cs typeface="Calibri"/>
                <a:sym typeface="Calibri"/>
              </a:rPr>
            </a:br>
            <a:endParaRPr sz="18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800"/>
              <a:buFont typeface="Arial"/>
              <a:buChar char="•"/>
            </a:pPr>
            <a:r>
              <a:rPr lang="en-IE" sz="1800" b="0" i="0" u="none" strike="noStrike" cap="none">
                <a:solidFill>
                  <a:schemeClr val="lt1"/>
                </a:solidFill>
                <a:latin typeface="Calibri"/>
                <a:ea typeface="Calibri"/>
                <a:cs typeface="Calibri"/>
                <a:sym typeface="Calibri"/>
              </a:rPr>
              <a:t>Evaluate the role of AI in your life and in society</a:t>
            </a:r>
            <a:endParaRPr sz="1400" b="0" i="0" u="none" strike="noStrike" cap="none">
              <a:solidFill>
                <a:srgbClr val="000000"/>
              </a:solidFill>
              <a:latin typeface="Arial"/>
              <a:ea typeface="Arial"/>
              <a:cs typeface="Arial"/>
              <a:sym typeface="Arial"/>
            </a:endParaRPr>
          </a:p>
        </p:txBody>
      </p:sp>
      <p:sp>
        <p:nvSpPr>
          <p:cNvPr id="240" name="Google Shape;240;p3"/>
          <p:cNvSpPr txBox="1"/>
          <p:nvPr/>
        </p:nvSpPr>
        <p:spPr>
          <a:xfrm>
            <a:off x="0" y="4789500"/>
            <a:ext cx="77469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41" name="Google Shape;241;p3"/>
          <p:cNvPicPr preferRelativeResize="0"/>
          <p:nvPr/>
        </p:nvPicPr>
        <p:blipFill rotWithShape="1">
          <a:blip r:embed="rId6">
            <a:alphaModFix/>
          </a:blip>
          <a:srcRect t="20704"/>
          <a:stretch/>
        </p:blipFill>
        <p:spPr>
          <a:xfrm>
            <a:off x="7747000" y="4786404"/>
            <a:ext cx="1397000" cy="39274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g292a9318ef1_0_24"/>
          <p:cNvPicPr preferRelativeResize="0"/>
          <p:nvPr/>
        </p:nvPicPr>
        <p:blipFill rotWithShape="1">
          <a:blip r:embed="rId3">
            <a:alphaModFix/>
          </a:blip>
          <a:srcRect t="20704"/>
          <a:stretch/>
        </p:blipFill>
        <p:spPr>
          <a:xfrm>
            <a:off x="7740000" y="4786400"/>
            <a:ext cx="1496075" cy="420600"/>
          </a:xfrm>
          <a:prstGeom prst="rect">
            <a:avLst/>
          </a:prstGeom>
          <a:noFill/>
          <a:ln>
            <a:noFill/>
          </a:ln>
        </p:spPr>
      </p:pic>
      <p:sp>
        <p:nvSpPr>
          <p:cNvPr id="523" name="Google Shape;523;g292a9318ef1_0_24"/>
          <p:cNvSpPr txBox="1"/>
          <p:nvPr/>
        </p:nvSpPr>
        <p:spPr>
          <a:xfrm>
            <a:off x="0" y="4786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
        <p:nvSpPr>
          <p:cNvPr id="524" name="Google Shape;524;g292a9318ef1_0_24"/>
          <p:cNvSpPr txBox="1"/>
          <p:nvPr/>
        </p:nvSpPr>
        <p:spPr>
          <a:xfrm>
            <a:off x="2405800" y="1331650"/>
            <a:ext cx="5420100" cy="5079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100"/>
              <a:buFont typeface="Arial"/>
              <a:buNone/>
            </a:pPr>
            <a:r>
              <a:rPr lang="en-IE" sz="2100" b="1" i="0" u="none" strike="noStrike" cap="none">
                <a:solidFill>
                  <a:srgbClr val="1A1A1A"/>
                </a:solidFill>
                <a:highlight>
                  <a:srgbClr val="FFFFFF"/>
                </a:highlight>
                <a:latin typeface="Calibri"/>
                <a:ea typeface="Calibri"/>
                <a:cs typeface="Calibri"/>
                <a:sym typeface="Calibri"/>
              </a:rPr>
              <a:t>3. Change your settings</a:t>
            </a:r>
            <a:endParaRPr sz="1400" b="0" i="0" u="none" strike="noStrike" cap="none">
              <a:solidFill>
                <a:srgbClr val="000000"/>
              </a:solidFill>
              <a:latin typeface="Calibri"/>
              <a:ea typeface="Calibri"/>
              <a:cs typeface="Calibri"/>
              <a:sym typeface="Calibri"/>
            </a:endParaRPr>
          </a:p>
        </p:txBody>
      </p:sp>
      <p:sp>
        <p:nvSpPr>
          <p:cNvPr id="525" name="Google Shape;525;g292a9318ef1_0_24"/>
          <p:cNvSpPr txBox="1"/>
          <p:nvPr/>
        </p:nvSpPr>
        <p:spPr>
          <a:xfrm>
            <a:off x="6185100" y="3996475"/>
            <a:ext cx="2276700" cy="420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IE" sz="900" b="0" i="0" u="none" strike="noStrike" cap="none">
                <a:solidFill>
                  <a:srgbClr val="000000"/>
                </a:solidFill>
                <a:latin typeface="Calibri"/>
                <a:ea typeface="Calibri"/>
                <a:cs typeface="Calibri"/>
                <a:sym typeface="Calibri"/>
              </a:rPr>
              <a:t>Google privacy policy: https://policies.google.com/u/2/privacy</a:t>
            </a:r>
            <a:br>
              <a:rPr lang="en-IE" sz="900" b="0" i="0" u="none" strike="noStrike" cap="none">
                <a:solidFill>
                  <a:srgbClr val="000000"/>
                </a:solidFill>
                <a:latin typeface="Arial"/>
                <a:ea typeface="Arial"/>
                <a:cs typeface="Arial"/>
                <a:sym typeface="Arial"/>
              </a:rPr>
            </a:br>
            <a:endParaRPr sz="900" b="0" i="0" u="none" strike="noStrike" cap="none">
              <a:solidFill>
                <a:srgbClr val="000000"/>
              </a:solidFill>
              <a:latin typeface="Arial"/>
              <a:ea typeface="Arial"/>
              <a:cs typeface="Arial"/>
              <a:sym typeface="Arial"/>
            </a:endParaRPr>
          </a:p>
        </p:txBody>
      </p:sp>
      <p:sp>
        <p:nvSpPr>
          <p:cNvPr id="526" name="Google Shape;526;g292a9318ef1_0_24"/>
          <p:cNvSpPr txBox="1"/>
          <p:nvPr/>
        </p:nvSpPr>
        <p:spPr>
          <a:xfrm>
            <a:off x="147475" y="3871475"/>
            <a:ext cx="1991100" cy="29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IE" sz="1000" b="0" i="0" u="none" strike="noStrike" cap="none">
                <a:solidFill>
                  <a:schemeClr val="lt1"/>
                </a:solidFill>
                <a:latin typeface="Calibri"/>
                <a:ea typeface="Calibri"/>
                <a:cs typeface="Calibri"/>
                <a:sym typeface="Calibri"/>
              </a:rPr>
              <a:t>Tips from: https://www.wired.co.uk/article/how-to-use-ai-tools-protect-privacy</a:t>
            </a:r>
            <a:endParaRPr sz="1000" b="0" i="0" u="none" strike="noStrike" cap="none">
              <a:solidFill>
                <a:schemeClr val="lt1"/>
              </a:solidFill>
              <a:latin typeface="Calibri"/>
              <a:ea typeface="Calibri"/>
              <a:cs typeface="Calibri"/>
              <a:sym typeface="Calibri"/>
            </a:endParaRPr>
          </a:p>
        </p:txBody>
      </p:sp>
      <p:pic>
        <p:nvPicPr>
          <p:cNvPr id="527" name="Google Shape;527;g292a9318ef1_0_24"/>
          <p:cNvPicPr preferRelativeResize="0"/>
          <p:nvPr/>
        </p:nvPicPr>
        <p:blipFill rotWithShape="1">
          <a:blip r:embed="rId5">
            <a:alphaModFix/>
          </a:blip>
          <a:srcRect/>
          <a:stretch/>
        </p:blipFill>
        <p:spPr>
          <a:xfrm>
            <a:off x="2973075" y="1909950"/>
            <a:ext cx="3073749" cy="2797802"/>
          </a:xfrm>
          <a:prstGeom prst="rect">
            <a:avLst/>
          </a:prstGeom>
          <a:noFill/>
          <a:ln>
            <a:noFill/>
          </a:ln>
          <a:effectLst>
            <a:outerShdw blurRad="57150" dist="19050" dir="5400000" algn="bl" rotWithShape="0">
              <a:srgbClr val="000000">
                <a:alpha val="49411"/>
              </a:srgbClr>
            </a:outerShdw>
          </a:effectLst>
        </p:spPr>
      </p:pic>
      <p:pic>
        <p:nvPicPr>
          <p:cNvPr id="528" name="Google Shape;528;g292a9318ef1_0_24"/>
          <p:cNvPicPr preferRelativeResize="0"/>
          <p:nvPr/>
        </p:nvPicPr>
        <p:blipFill rotWithShape="1">
          <a:blip r:embed="rId6">
            <a:alphaModFix/>
          </a:blip>
          <a:srcRect/>
          <a:stretch/>
        </p:blipFill>
        <p:spPr>
          <a:xfrm>
            <a:off x="6369450" y="3237331"/>
            <a:ext cx="1603850" cy="832844"/>
          </a:xfrm>
          <a:prstGeom prst="rect">
            <a:avLst/>
          </a:prstGeom>
          <a:noFill/>
          <a:ln>
            <a:noFill/>
          </a:ln>
        </p:spPr>
      </p:pic>
      <p:sp>
        <p:nvSpPr>
          <p:cNvPr id="529" name="Google Shape;529;g292a9318ef1_0_24"/>
          <p:cNvSpPr txBox="1">
            <a:spLocks noGrp="1"/>
          </p:cNvSpPr>
          <p:nvPr>
            <p:ph type="title"/>
          </p:nvPr>
        </p:nvSpPr>
        <p:spPr>
          <a:xfrm>
            <a:off x="258550" y="403125"/>
            <a:ext cx="5520900" cy="7959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None/>
            </a:pPr>
            <a:r>
              <a:rPr lang="en-IE">
                <a:latin typeface="Calibri"/>
                <a:ea typeface="Calibri"/>
                <a:cs typeface="Calibri"/>
                <a:sym typeface="Calibri"/>
              </a:rPr>
              <a:t>Protecting Your Data while using AI Tools</a:t>
            </a:r>
            <a:endParaRPr>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9"/>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a:t>AI and Ethics</a:t>
            </a:r>
            <a:endParaRPr/>
          </a:p>
        </p:txBody>
      </p:sp>
      <p:pic>
        <p:nvPicPr>
          <p:cNvPr id="535" name="Google Shape;535;p29" descr="A picture containing text&#10;&#10;Description automatically generated"/>
          <p:cNvPicPr preferRelativeResize="0"/>
          <p:nvPr/>
        </p:nvPicPr>
        <p:blipFill rotWithShape="1">
          <a:blip r:embed="rId3">
            <a:alphaModFix/>
          </a:blip>
          <a:srcRect/>
          <a:stretch/>
        </p:blipFill>
        <p:spPr>
          <a:xfrm>
            <a:off x="2009966" y="1349759"/>
            <a:ext cx="4441633" cy="3328060"/>
          </a:xfrm>
          <a:prstGeom prst="rect">
            <a:avLst/>
          </a:prstGeom>
          <a:noFill/>
          <a:ln>
            <a:noFill/>
          </a:ln>
        </p:spPr>
      </p:pic>
      <p:sp>
        <p:nvSpPr>
          <p:cNvPr id="536" name="Google Shape;536;p29"/>
          <p:cNvSpPr txBox="1"/>
          <p:nvPr/>
        </p:nvSpPr>
        <p:spPr>
          <a:xfrm>
            <a:off x="6340950" y="1964523"/>
            <a:ext cx="27981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IE" sz="1400" b="0" i="0" u="none" strike="noStrike" cap="none">
                <a:solidFill>
                  <a:schemeClr val="lt1"/>
                </a:solidFill>
                <a:latin typeface="Calibri"/>
                <a:ea typeface="Calibri"/>
                <a:cs typeface="Calibri"/>
                <a:sym typeface="Calibri"/>
              </a:rPr>
              <a:t>Source: https://www.evilaicartoons.com</a:t>
            </a:r>
            <a:endParaRPr sz="1400" b="0" i="0" u="none" strike="noStrike" cap="none">
              <a:solidFill>
                <a:schemeClr val="lt1"/>
              </a:solidFill>
              <a:latin typeface="Calibri"/>
              <a:ea typeface="Calibri"/>
              <a:cs typeface="Calibri"/>
              <a:sym typeface="Calibri"/>
            </a:endParaRPr>
          </a:p>
        </p:txBody>
      </p:sp>
      <p:pic>
        <p:nvPicPr>
          <p:cNvPr id="537" name="Google Shape;537;p29"/>
          <p:cNvPicPr preferRelativeResize="0"/>
          <p:nvPr/>
        </p:nvPicPr>
        <p:blipFill rotWithShape="1">
          <a:blip r:embed="rId4">
            <a:alphaModFix/>
          </a:blip>
          <a:srcRect t="20704"/>
          <a:stretch/>
        </p:blipFill>
        <p:spPr>
          <a:xfrm>
            <a:off x="7740000" y="4842525"/>
            <a:ext cx="1404000" cy="394716"/>
          </a:xfrm>
          <a:prstGeom prst="rect">
            <a:avLst/>
          </a:prstGeom>
          <a:noFill/>
          <a:ln>
            <a:noFill/>
          </a:ln>
        </p:spPr>
      </p:pic>
      <p:sp>
        <p:nvSpPr>
          <p:cNvPr id="538" name="Google Shape;538;p29"/>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30"/>
          <p:cNvSpPr txBox="1">
            <a:spLocks noGrp="1"/>
          </p:cNvSpPr>
          <p:nvPr>
            <p:ph type="title"/>
          </p:nvPr>
        </p:nvSpPr>
        <p:spPr>
          <a:xfrm>
            <a:off x="285750" y="353637"/>
            <a:ext cx="75711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300"/>
              <a:buNone/>
            </a:pPr>
            <a:r>
              <a:rPr lang="en-IE">
                <a:latin typeface="Calibri"/>
                <a:ea typeface="Calibri"/>
                <a:cs typeface="Calibri"/>
                <a:sym typeface="Calibri"/>
              </a:rPr>
              <a:t>Ethical Decisions of AI </a:t>
            </a:r>
            <a:endParaRPr>
              <a:latin typeface="Calibri"/>
              <a:ea typeface="Calibri"/>
              <a:cs typeface="Calibri"/>
              <a:sym typeface="Calibri"/>
            </a:endParaRPr>
          </a:p>
        </p:txBody>
      </p:sp>
      <p:pic>
        <p:nvPicPr>
          <p:cNvPr id="544" name="Google Shape;544;p30"/>
          <p:cNvPicPr preferRelativeResize="0"/>
          <p:nvPr/>
        </p:nvPicPr>
        <p:blipFill rotWithShape="1">
          <a:blip r:embed="rId3">
            <a:alphaModFix/>
          </a:blip>
          <a:srcRect l="20974" r="21719" b="11220"/>
          <a:stretch/>
        </p:blipFill>
        <p:spPr>
          <a:xfrm>
            <a:off x="2200081" y="1248399"/>
            <a:ext cx="4632813" cy="3601007"/>
          </a:xfrm>
          <a:prstGeom prst="rect">
            <a:avLst/>
          </a:prstGeom>
          <a:noFill/>
          <a:ln>
            <a:noFill/>
          </a:ln>
        </p:spPr>
      </p:pic>
      <p:sp>
        <p:nvSpPr>
          <p:cNvPr id="545" name="Google Shape;545;p30"/>
          <p:cNvSpPr txBox="1"/>
          <p:nvPr/>
        </p:nvSpPr>
        <p:spPr>
          <a:xfrm>
            <a:off x="102075" y="1619550"/>
            <a:ext cx="1904400" cy="281612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IE" sz="1900" b="0" i="0" u="none" strike="noStrike" cap="none">
                <a:solidFill>
                  <a:srgbClr val="000000"/>
                </a:solidFill>
                <a:latin typeface="Calibri"/>
                <a:ea typeface="Calibri"/>
                <a:cs typeface="Calibri"/>
                <a:sym typeface="Calibri"/>
              </a:rPr>
              <a:t>The self-driving car with sudden brake failure will continue ahead and crash into a barrier </a:t>
            </a:r>
            <a:r>
              <a:rPr lang="en-IE" sz="1900" b="1" i="1" u="sng" strike="noStrike" cap="none">
                <a:solidFill>
                  <a:srgbClr val="000000"/>
                </a:solidFill>
                <a:latin typeface="Calibri"/>
                <a:ea typeface="Calibri"/>
                <a:cs typeface="Calibri"/>
                <a:sym typeface="Calibri"/>
              </a:rPr>
              <a:t>killing a middle aged man and his young daughter</a:t>
            </a:r>
            <a:endParaRPr sz="1900" b="1" i="1" u="sng" strike="noStrike" cap="none">
              <a:solidFill>
                <a:srgbClr val="000000"/>
              </a:solidFill>
              <a:latin typeface="Calibri"/>
              <a:ea typeface="Calibri"/>
              <a:cs typeface="Calibri"/>
              <a:sym typeface="Calibri"/>
            </a:endParaRPr>
          </a:p>
        </p:txBody>
      </p:sp>
      <p:sp>
        <p:nvSpPr>
          <p:cNvPr id="546" name="Google Shape;546;p30"/>
          <p:cNvSpPr txBox="1"/>
          <p:nvPr/>
        </p:nvSpPr>
        <p:spPr>
          <a:xfrm>
            <a:off x="7026500" y="1595843"/>
            <a:ext cx="1904400" cy="281612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IE" sz="1900" b="0" i="0" u="none" strike="noStrike" cap="none">
                <a:solidFill>
                  <a:schemeClr val="lt1"/>
                </a:solidFill>
                <a:latin typeface="Calibri"/>
                <a:ea typeface="Calibri"/>
                <a:cs typeface="Calibri"/>
                <a:sym typeface="Calibri"/>
              </a:rPr>
              <a:t>The self-driving car with sudden brake failure will continue ahead and crash into a barrier </a:t>
            </a:r>
            <a:r>
              <a:rPr lang="en-IE" sz="1900" b="1" i="1" u="sng" strike="noStrike" cap="none">
                <a:solidFill>
                  <a:schemeClr val="lt1"/>
                </a:solidFill>
                <a:latin typeface="Calibri"/>
                <a:ea typeface="Calibri"/>
                <a:cs typeface="Calibri"/>
                <a:sym typeface="Calibri"/>
              </a:rPr>
              <a:t>killing an elderly man and a middle aged woman</a:t>
            </a:r>
            <a:endParaRPr sz="1900" b="1" i="1" u="sng" strike="noStrike" cap="none">
              <a:solidFill>
                <a:schemeClr val="lt1"/>
              </a:solidFill>
              <a:latin typeface="Calibri"/>
              <a:ea typeface="Calibri"/>
              <a:cs typeface="Calibri"/>
              <a:sym typeface="Calibri"/>
            </a:endParaRPr>
          </a:p>
        </p:txBody>
      </p:sp>
      <p:sp>
        <p:nvSpPr>
          <p:cNvPr id="547" name="Google Shape;547;p30"/>
          <p:cNvSpPr txBox="1"/>
          <p:nvPr/>
        </p:nvSpPr>
        <p:spPr>
          <a:xfrm>
            <a:off x="6238345" y="4431369"/>
            <a:ext cx="2758500" cy="307800"/>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IE" sz="1400" b="0" i="0" u="none" strike="noStrike" cap="none">
                <a:solidFill>
                  <a:schemeClr val="lt1"/>
                </a:solidFill>
                <a:latin typeface="Calibri"/>
                <a:ea typeface="Calibri"/>
                <a:cs typeface="Calibri"/>
                <a:sym typeface="Calibri"/>
              </a:rPr>
              <a:t>https://www.moralmachine.net</a:t>
            </a:r>
            <a:endParaRPr sz="1400" b="0" i="0" u="none" strike="noStrike" cap="none">
              <a:solidFill>
                <a:schemeClr val="lt1"/>
              </a:solidFill>
              <a:latin typeface="Calibri"/>
              <a:ea typeface="Calibri"/>
              <a:cs typeface="Calibri"/>
              <a:sym typeface="Calibri"/>
            </a:endParaRPr>
          </a:p>
        </p:txBody>
      </p:sp>
      <p:pic>
        <p:nvPicPr>
          <p:cNvPr id="548" name="Google Shape;548;p30"/>
          <p:cNvPicPr preferRelativeResize="0"/>
          <p:nvPr/>
        </p:nvPicPr>
        <p:blipFill rotWithShape="1">
          <a:blip r:embed="rId4">
            <a:alphaModFix/>
          </a:blip>
          <a:srcRect t="20704"/>
          <a:stretch/>
        </p:blipFill>
        <p:spPr>
          <a:xfrm>
            <a:off x="7740000" y="4849400"/>
            <a:ext cx="1475450" cy="420600"/>
          </a:xfrm>
          <a:prstGeom prst="rect">
            <a:avLst/>
          </a:prstGeom>
          <a:noFill/>
          <a:ln>
            <a:noFill/>
          </a:ln>
        </p:spPr>
      </p:pic>
      <p:sp>
        <p:nvSpPr>
          <p:cNvPr id="549" name="Google Shape;549;p30"/>
          <p:cNvSpPr txBox="1"/>
          <p:nvPr/>
        </p:nvSpPr>
        <p:spPr>
          <a:xfrm>
            <a:off x="0" y="4849400"/>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292a9318ef1_0_105"/>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a:t>The Key Message</a:t>
            </a:r>
            <a:endParaRPr/>
          </a:p>
        </p:txBody>
      </p:sp>
      <p:pic>
        <p:nvPicPr>
          <p:cNvPr id="555" name="Google Shape;555;g292a9318ef1_0_105"/>
          <p:cNvPicPr preferRelativeResize="0"/>
          <p:nvPr/>
        </p:nvPicPr>
        <p:blipFill rotWithShape="1">
          <a:blip r:embed="rId3">
            <a:alphaModFix/>
          </a:blip>
          <a:srcRect t="20704"/>
          <a:stretch/>
        </p:blipFill>
        <p:spPr>
          <a:xfrm>
            <a:off x="7740000" y="4842525"/>
            <a:ext cx="1404000" cy="394716"/>
          </a:xfrm>
          <a:prstGeom prst="rect">
            <a:avLst/>
          </a:prstGeom>
          <a:noFill/>
          <a:ln>
            <a:noFill/>
          </a:ln>
        </p:spPr>
      </p:pic>
      <p:sp>
        <p:nvSpPr>
          <p:cNvPr id="556" name="Google Shape;556;g292a9318ef1_0_105"/>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557" name="Google Shape;557;g292a9318ef1_0_105"/>
          <p:cNvPicPr preferRelativeResize="0"/>
          <p:nvPr/>
        </p:nvPicPr>
        <p:blipFill rotWithShape="1">
          <a:blip r:embed="rId5">
            <a:alphaModFix/>
          </a:blip>
          <a:srcRect/>
          <a:stretch/>
        </p:blipFill>
        <p:spPr>
          <a:xfrm>
            <a:off x="1881250" y="1303275"/>
            <a:ext cx="4826849" cy="3463050"/>
          </a:xfrm>
          <a:prstGeom prst="rect">
            <a:avLst/>
          </a:prstGeom>
          <a:noFill/>
          <a:ln>
            <a:noFill/>
          </a:ln>
        </p:spPr>
      </p:pic>
      <p:sp>
        <p:nvSpPr>
          <p:cNvPr id="558" name="Google Shape;558;g292a9318ef1_0_105"/>
          <p:cNvSpPr txBox="1"/>
          <p:nvPr/>
        </p:nvSpPr>
        <p:spPr>
          <a:xfrm>
            <a:off x="2325450" y="1460975"/>
            <a:ext cx="14484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IE" sz="1100" b="1" i="0" u="none" strike="noStrike" cap="none">
                <a:solidFill>
                  <a:schemeClr val="dk1"/>
                </a:solidFill>
                <a:latin typeface="Calibri"/>
                <a:ea typeface="Calibri"/>
                <a:cs typeface="Calibri"/>
                <a:sym typeface="Calibri"/>
              </a:rPr>
              <a:t>AI offers substantial benefits to individuals and society</a:t>
            </a:r>
            <a:r>
              <a:rPr lang="en-IE" sz="1100" b="0" i="0" u="none" strike="noStrike" cap="none">
                <a:solidFill>
                  <a:schemeClr val="dk1"/>
                </a:solidFill>
                <a:latin typeface="Calibri"/>
                <a:ea typeface="Calibri"/>
                <a:cs typeface="Calibri"/>
                <a:sym typeface="Calibri"/>
              </a:rPr>
              <a:t> </a:t>
            </a:r>
            <a:endParaRPr sz="1100" b="0" i="0" u="none" strike="noStrike" cap="none">
              <a:solidFill>
                <a:schemeClr val="dk1"/>
              </a:solidFill>
              <a:latin typeface="Arial"/>
              <a:ea typeface="Arial"/>
              <a:cs typeface="Arial"/>
              <a:sym typeface="Arial"/>
            </a:endParaRPr>
          </a:p>
        </p:txBody>
      </p:sp>
      <p:sp>
        <p:nvSpPr>
          <p:cNvPr id="559" name="Google Shape;559;g292a9318ef1_0_105"/>
          <p:cNvSpPr txBox="1"/>
          <p:nvPr/>
        </p:nvSpPr>
        <p:spPr>
          <a:xfrm>
            <a:off x="4296100" y="1539775"/>
            <a:ext cx="20199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IE" sz="1100" b="1" i="0" u="none" strike="noStrike" cap="none">
                <a:solidFill>
                  <a:schemeClr val="dk1"/>
                </a:solidFill>
                <a:latin typeface="Calibri"/>
                <a:ea typeface="Calibri"/>
                <a:cs typeface="Calibri"/>
                <a:sym typeface="Calibri"/>
              </a:rPr>
              <a:t>These benefits must be balanced with the potential ethical implications of AI</a:t>
            </a:r>
            <a:r>
              <a:rPr lang="en-IE" sz="1100" b="0" i="0" u="none" strike="noStrike" cap="none">
                <a:solidFill>
                  <a:schemeClr val="dk1"/>
                </a:solidFill>
                <a:latin typeface="Calibri"/>
                <a:ea typeface="Calibri"/>
                <a:cs typeface="Calibri"/>
                <a:sym typeface="Calibri"/>
              </a:rPr>
              <a:t> </a:t>
            </a:r>
            <a:endParaRPr sz="11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33"/>
          <p:cNvSpPr txBox="1">
            <a:spLocks noGrp="1"/>
          </p:cNvSpPr>
          <p:nvPr>
            <p:ph type="title"/>
          </p:nvPr>
        </p:nvSpPr>
        <p:spPr>
          <a:xfrm>
            <a:off x="285750" y="353644"/>
            <a:ext cx="5670000" cy="91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000"/>
              <a:buFont typeface="Calibri"/>
              <a:buNone/>
            </a:pPr>
            <a:r>
              <a:rPr lang="en-IE"/>
              <a:t>What have we learned?</a:t>
            </a:r>
            <a:endParaRPr/>
          </a:p>
        </p:txBody>
      </p:sp>
      <p:grpSp>
        <p:nvGrpSpPr>
          <p:cNvPr id="565" name="Google Shape;565;p33"/>
          <p:cNvGrpSpPr/>
          <p:nvPr/>
        </p:nvGrpSpPr>
        <p:grpSpPr>
          <a:xfrm>
            <a:off x="3715320" y="1346679"/>
            <a:ext cx="5056264" cy="3586656"/>
            <a:chOff x="3715320" y="1346679"/>
            <a:chExt cx="5056264" cy="3586656"/>
          </a:xfrm>
        </p:grpSpPr>
        <p:sp>
          <p:nvSpPr>
            <p:cNvPr id="566" name="Google Shape;566;p33"/>
            <p:cNvSpPr/>
            <p:nvPr/>
          </p:nvSpPr>
          <p:spPr>
            <a:xfrm rot="10800000">
              <a:off x="4654222" y="3802306"/>
              <a:ext cx="4088936" cy="1131029"/>
            </a:xfrm>
            <a:prstGeom prst="flowChartManualInput">
              <a:avLst/>
            </a:prstGeom>
            <a:gradFill>
              <a:gsLst>
                <a:gs pos="0">
                  <a:srgbClr val="89C766"/>
                </a:gs>
                <a:gs pos="100000">
                  <a:srgbClr val="89C766"/>
                </a:gs>
              </a:gsLst>
              <a:lin ang="16200000" scaled="0"/>
            </a:gradFill>
            <a:ln w="9525" cap="flat" cmpd="sng">
              <a:solidFill>
                <a:srgbClr val="89C766"/>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67" name="Google Shape;567;p33"/>
            <p:cNvSpPr/>
            <p:nvPr/>
          </p:nvSpPr>
          <p:spPr>
            <a:xfrm rot="10800000">
              <a:off x="4358792" y="2874052"/>
              <a:ext cx="4400244" cy="1255457"/>
            </a:xfrm>
            <a:prstGeom prst="flowChartManualInput">
              <a:avLst/>
            </a:prstGeom>
            <a:gradFill>
              <a:gsLst>
                <a:gs pos="0">
                  <a:srgbClr val="6993CD"/>
                </a:gs>
                <a:gs pos="100000">
                  <a:srgbClr val="6993CD"/>
                </a:gs>
              </a:gsLst>
              <a:lin ang="16200000" scaled="0"/>
            </a:gradFill>
            <a:ln w="9525" cap="flat" cmpd="sng">
              <a:solidFill>
                <a:srgbClr val="6993CD"/>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68" name="Google Shape;568;p33"/>
            <p:cNvSpPr/>
            <p:nvPr/>
          </p:nvSpPr>
          <p:spPr>
            <a:xfrm rot="10800000">
              <a:off x="4064285" y="1911607"/>
              <a:ext cx="4707297" cy="1418034"/>
            </a:xfrm>
            <a:prstGeom prst="flowChartManualInput">
              <a:avLst/>
            </a:prstGeom>
            <a:gradFill>
              <a:gsLst>
                <a:gs pos="0">
                  <a:srgbClr val="59358A"/>
                </a:gs>
                <a:gs pos="50000">
                  <a:srgbClr val="59358A"/>
                </a:gs>
                <a:gs pos="100000">
                  <a:srgbClr val="59358A"/>
                </a:gs>
              </a:gsLst>
              <a:lin ang="16200000" scaled="0"/>
            </a:gradFill>
            <a:ln w="9525" cap="flat" cmpd="sng">
              <a:solidFill>
                <a:srgbClr val="59358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69" name="Google Shape;569;p33"/>
            <p:cNvSpPr/>
            <p:nvPr/>
          </p:nvSpPr>
          <p:spPr>
            <a:xfrm rot="10800000">
              <a:off x="3715320" y="1346679"/>
              <a:ext cx="5056264" cy="1054711"/>
            </a:xfrm>
            <a:prstGeom prst="flowChartManualInput">
              <a:avLst/>
            </a:prstGeom>
            <a:gradFill>
              <a:gsLst>
                <a:gs pos="0">
                  <a:srgbClr val="0BB79D"/>
                </a:gs>
                <a:gs pos="100000">
                  <a:srgbClr val="0BB79D"/>
                </a:gs>
              </a:gsLst>
              <a:lin ang="16200000" scaled="0"/>
            </a:gradFill>
            <a:ln w="9525" cap="flat" cmpd="sng">
              <a:solidFill>
                <a:srgbClr val="0BB79D"/>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70" name="Google Shape;570;p33"/>
            <p:cNvSpPr txBox="1"/>
            <p:nvPr/>
          </p:nvSpPr>
          <p:spPr>
            <a:xfrm>
              <a:off x="5138766" y="4160389"/>
              <a:ext cx="320040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IE" sz="1800" b="0" i="0" u="none" strike="noStrike" cap="none">
                  <a:solidFill>
                    <a:schemeClr val="lt1"/>
                  </a:solidFill>
                  <a:latin typeface="Calibri"/>
                  <a:ea typeface="Calibri"/>
                  <a:cs typeface="Calibri"/>
                  <a:sym typeface="Calibri"/>
                </a:rPr>
                <a:t>You need to be ready for the ‘Age of AI’</a:t>
              </a:r>
              <a:endParaRPr sz="1400" b="0" i="0" u="none" strike="noStrike" cap="none">
                <a:solidFill>
                  <a:srgbClr val="000000"/>
                </a:solidFill>
                <a:latin typeface="Arial"/>
                <a:ea typeface="Arial"/>
                <a:cs typeface="Arial"/>
                <a:sym typeface="Arial"/>
              </a:endParaRPr>
            </a:p>
          </p:txBody>
        </p:sp>
        <p:sp>
          <p:nvSpPr>
            <p:cNvPr id="571" name="Google Shape;571;p33"/>
            <p:cNvSpPr txBox="1"/>
            <p:nvPr/>
          </p:nvSpPr>
          <p:spPr>
            <a:xfrm>
              <a:off x="4073638" y="1626255"/>
              <a:ext cx="448235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IE" sz="1800" b="0" i="0" u="none" strike="noStrike" cap="none">
                  <a:solidFill>
                    <a:schemeClr val="lt1"/>
                  </a:solidFill>
                  <a:latin typeface="Calibri"/>
                  <a:ea typeface="Calibri"/>
                  <a:cs typeface="Calibri"/>
                  <a:sym typeface="Calibri"/>
                </a:rPr>
                <a:t>AI is transforming our lives</a:t>
              </a:r>
              <a:endParaRPr sz="1400" b="0" i="0" u="none" strike="noStrike" cap="none">
                <a:solidFill>
                  <a:srgbClr val="000000"/>
                </a:solidFill>
                <a:latin typeface="Arial"/>
                <a:ea typeface="Arial"/>
                <a:cs typeface="Arial"/>
                <a:sym typeface="Arial"/>
              </a:endParaRPr>
            </a:p>
          </p:txBody>
        </p:sp>
        <p:sp>
          <p:nvSpPr>
            <p:cNvPr id="572" name="Google Shape;572;p33"/>
            <p:cNvSpPr txBox="1"/>
            <p:nvPr/>
          </p:nvSpPr>
          <p:spPr>
            <a:xfrm>
              <a:off x="4908285" y="2401390"/>
              <a:ext cx="338577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IE" sz="1800" b="0" i="0" u="none" strike="noStrike" cap="none">
                  <a:solidFill>
                    <a:schemeClr val="lt1"/>
                  </a:solidFill>
                  <a:latin typeface="Calibri"/>
                  <a:ea typeface="Calibri"/>
                  <a:cs typeface="Calibri"/>
                  <a:sym typeface="Calibri"/>
                </a:rPr>
                <a:t>The influence of AI is growing constantly</a:t>
              </a:r>
              <a:endParaRPr sz="1400" b="0" i="0" u="none" strike="noStrike" cap="none">
                <a:solidFill>
                  <a:srgbClr val="000000"/>
                </a:solidFill>
                <a:latin typeface="Arial"/>
                <a:ea typeface="Arial"/>
                <a:cs typeface="Arial"/>
                <a:sym typeface="Arial"/>
              </a:endParaRPr>
            </a:p>
          </p:txBody>
        </p:sp>
        <p:sp>
          <p:nvSpPr>
            <p:cNvPr id="573" name="Google Shape;573;p33"/>
            <p:cNvSpPr txBox="1"/>
            <p:nvPr/>
          </p:nvSpPr>
          <p:spPr>
            <a:xfrm>
              <a:off x="5253066" y="3275069"/>
              <a:ext cx="320040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IE" sz="1800" b="0" i="0" u="none" strike="noStrike" cap="none">
                  <a:solidFill>
                    <a:schemeClr val="lt1"/>
                  </a:solidFill>
                  <a:latin typeface="Calibri"/>
                  <a:ea typeface="Calibri"/>
                  <a:cs typeface="Calibri"/>
                  <a:sym typeface="Calibri"/>
                </a:rPr>
                <a:t>We need to balance the benefits with the drawbacks</a:t>
              </a:r>
              <a:endParaRPr sz="1400" b="0" i="0" u="none" strike="noStrike" cap="none">
                <a:solidFill>
                  <a:srgbClr val="000000"/>
                </a:solidFill>
                <a:latin typeface="Arial"/>
                <a:ea typeface="Arial"/>
                <a:cs typeface="Arial"/>
                <a:sym typeface="Arial"/>
              </a:endParaRPr>
            </a:p>
          </p:txBody>
        </p:sp>
      </p:grpSp>
      <p:pic>
        <p:nvPicPr>
          <p:cNvPr id="574" name="Google Shape;574;p33"/>
          <p:cNvPicPr preferRelativeResize="0"/>
          <p:nvPr/>
        </p:nvPicPr>
        <p:blipFill rotWithShape="1">
          <a:blip r:embed="rId3">
            <a:alphaModFix/>
          </a:blip>
          <a:srcRect t="20704"/>
          <a:stretch/>
        </p:blipFill>
        <p:spPr>
          <a:xfrm>
            <a:off x="7740000" y="4842525"/>
            <a:ext cx="1404000" cy="420600"/>
          </a:xfrm>
          <a:prstGeom prst="rect">
            <a:avLst/>
          </a:prstGeom>
          <a:noFill/>
          <a:ln>
            <a:noFill/>
          </a:ln>
        </p:spPr>
      </p:pic>
      <p:sp>
        <p:nvSpPr>
          <p:cNvPr id="575" name="Google Shape;575;p33"/>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g2933d90872a_0_56"/>
          <p:cNvSpPr/>
          <p:nvPr/>
        </p:nvSpPr>
        <p:spPr>
          <a:xfrm>
            <a:off x="0" y="215900"/>
            <a:ext cx="35307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1" name="Google Shape;581;g2933d90872a_0_56"/>
          <p:cNvSpPr/>
          <p:nvPr/>
        </p:nvSpPr>
        <p:spPr>
          <a:xfrm>
            <a:off x="152400" y="368300"/>
            <a:ext cx="58038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582" name="Google Shape;582;g2933d90872a_0_56"/>
          <p:cNvGrpSpPr/>
          <p:nvPr/>
        </p:nvGrpSpPr>
        <p:grpSpPr>
          <a:xfrm>
            <a:off x="-2220500" y="4828413"/>
            <a:ext cx="11364500" cy="463512"/>
            <a:chOff x="-2372900" y="4523613"/>
            <a:chExt cx="11364500" cy="463512"/>
          </a:xfrm>
        </p:grpSpPr>
        <p:sp>
          <p:nvSpPr>
            <p:cNvPr id="583" name="Google Shape;583;g2933d90872a_0_56"/>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584" name="Google Shape;584;g2933d90872a_0_56"/>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grpSp>
        <p:nvGrpSpPr>
          <p:cNvPr id="585" name="Google Shape;585;g2933d90872a_0_56"/>
          <p:cNvGrpSpPr/>
          <p:nvPr/>
        </p:nvGrpSpPr>
        <p:grpSpPr>
          <a:xfrm>
            <a:off x="-2220500" y="4828413"/>
            <a:ext cx="14183900" cy="463512"/>
            <a:chOff x="-2372900" y="4523613"/>
            <a:chExt cx="14183900" cy="463512"/>
          </a:xfrm>
        </p:grpSpPr>
        <p:sp>
          <p:nvSpPr>
            <p:cNvPr id="586" name="Google Shape;586;g2933d90872a_0_56"/>
            <p:cNvSpPr/>
            <p:nvPr/>
          </p:nvSpPr>
          <p:spPr>
            <a:xfrm>
              <a:off x="-381000" y="4566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87" name="Google Shape;587;g2933d90872a_0_56"/>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588" name="Google Shape;588;g2933d90872a_0_56"/>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pic>
        <p:nvPicPr>
          <p:cNvPr id="589" name="Google Shape;589;g2933d90872a_0_56"/>
          <p:cNvPicPr preferRelativeResize="0"/>
          <p:nvPr/>
        </p:nvPicPr>
        <p:blipFill rotWithShape="1">
          <a:blip r:embed="rId5">
            <a:alphaModFix/>
          </a:blip>
          <a:srcRect t="8609" b="32218"/>
          <a:stretch/>
        </p:blipFill>
        <p:spPr>
          <a:xfrm>
            <a:off x="631725" y="368300"/>
            <a:ext cx="7668625" cy="2572150"/>
          </a:xfrm>
          <a:prstGeom prst="rect">
            <a:avLst/>
          </a:prstGeom>
          <a:noFill/>
          <a:ln>
            <a:noFill/>
          </a:ln>
        </p:spPr>
      </p:pic>
      <p:pic>
        <p:nvPicPr>
          <p:cNvPr id="3" name="Picture 2" descr="A qr code with a logo&#10;&#10;Description automatically generated">
            <a:extLst>
              <a:ext uri="{FF2B5EF4-FFF2-40B4-BE49-F238E27FC236}">
                <a16:creationId xmlns:a16="http://schemas.microsoft.com/office/drawing/2014/main" id="{0D6ED22B-040E-1074-35F9-54F4D15D7B04}"/>
              </a:ext>
            </a:extLst>
          </p:cNvPr>
          <p:cNvPicPr>
            <a:picLocks noChangeAspect="1"/>
          </p:cNvPicPr>
          <p:nvPr/>
        </p:nvPicPr>
        <p:blipFill>
          <a:blip r:embed="rId6"/>
          <a:stretch>
            <a:fillRect/>
          </a:stretch>
        </p:blipFill>
        <p:spPr>
          <a:xfrm>
            <a:off x="3407229" y="2920247"/>
            <a:ext cx="1858735" cy="1845266"/>
          </a:xfrm>
          <a:prstGeom prst="rect">
            <a:avLst/>
          </a:prstGeom>
        </p:spPr>
      </p:pic>
      <p:pic>
        <p:nvPicPr>
          <p:cNvPr id="5" name="Picture 4" descr="A close-up of a sign&#10;&#10;Description automatically generated">
            <a:extLst>
              <a:ext uri="{FF2B5EF4-FFF2-40B4-BE49-F238E27FC236}">
                <a16:creationId xmlns:a16="http://schemas.microsoft.com/office/drawing/2014/main" id="{5CB5F85F-A87F-AF38-A2A5-EBEA6586DF39}"/>
              </a:ext>
            </a:extLst>
          </p:cNvPr>
          <p:cNvPicPr>
            <a:picLocks noChangeAspect="1"/>
          </p:cNvPicPr>
          <p:nvPr/>
        </p:nvPicPr>
        <p:blipFill>
          <a:blip r:embed="rId7"/>
          <a:stretch>
            <a:fillRect/>
          </a:stretch>
        </p:blipFill>
        <p:spPr>
          <a:xfrm>
            <a:off x="2057401" y="368300"/>
            <a:ext cx="4220935" cy="80826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2933d90872a_0_70"/>
          <p:cNvSpPr/>
          <p:nvPr/>
        </p:nvSpPr>
        <p:spPr>
          <a:xfrm>
            <a:off x="0" y="215900"/>
            <a:ext cx="35307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7" name="Google Shape;597;g2933d90872a_0_70"/>
          <p:cNvSpPr/>
          <p:nvPr/>
        </p:nvSpPr>
        <p:spPr>
          <a:xfrm>
            <a:off x="152400" y="368300"/>
            <a:ext cx="58038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598" name="Google Shape;598;g2933d90872a_0_70"/>
          <p:cNvGrpSpPr/>
          <p:nvPr/>
        </p:nvGrpSpPr>
        <p:grpSpPr>
          <a:xfrm>
            <a:off x="-2220500" y="4828413"/>
            <a:ext cx="11364500" cy="463512"/>
            <a:chOff x="-2372900" y="4523613"/>
            <a:chExt cx="11364500" cy="463512"/>
          </a:xfrm>
        </p:grpSpPr>
        <p:sp>
          <p:nvSpPr>
            <p:cNvPr id="599" name="Google Shape;599;g2933d90872a_0_70"/>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600" name="Google Shape;600;g2933d90872a_0_70"/>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grpSp>
        <p:nvGrpSpPr>
          <p:cNvPr id="601" name="Google Shape;601;g2933d90872a_0_70"/>
          <p:cNvGrpSpPr/>
          <p:nvPr/>
        </p:nvGrpSpPr>
        <p:grpSpPr>
          <a:xfrm>
            <a:off x="-2220500" y="4828413"/>
            <a:ext cx="14183900" cy="463512"/>
            <a:chOff x="-2372900" y="4523613"/>
            <a:chExt cx="14183900" cy="463512"/>
          </a:xfrm>
        </p:grpSpPr>
        <p:sp>
          <p:nvSpPr>
            <p:cNvPr id="602" name="Google Shape;602;g2933d90872a_0_70"/>
            <p:cNvSpPr/>
            <p:nvPr/>
          </p:nvSpPr>
          <p:spPr>
            <a:xfrm>
              <a:off x="-381000" y="4566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03" name="Google Shape;603;g2933d90872a_0_70"/>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604" name="Google Shape;604;g2933d90872a_0_70"/>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pic>
        <p:nvPicPr>
          <p:cNvPr id="605" name="Google Shape;605;g2933d90872a_0_70"/>
          <p:cNvPicPr preferRelativeResize="0"/>
          <p:nvPr/>
        </p:nvPicPr>
        <p:blipFill rotWithShape="1">
          <a:blip r:embed="rId5">
            <a:alphaModFix/>
          </a:blip>
          <a:srcRect/>
          <a:stretch/>
        </p:blipFill>
        <p:spPr>
          <a:xfrm>
            <a:off x="650150" y="368300"/>
            <a:ext cx="7507550" cy="4240476"/>
          </a:xfrm>
          <a:prstGeom prst="rect">
            <a:avLst/>
          </a:prstGeom>
          <a:noFill/>
          <a:ln>
            <a:noFill/>
          </a:ln>
        </p:spPr>
      </p:pic>
      <p:pic>
        <p:nvPicPr>
          <p:cNvPr id="2" name="Picture 1" descr="A close-up of a sign&#10;&#10;Description automatically generated">
            <a:extLst>
              <a:ext uri="{FF2B5EF4-FFF2-40B4-BE49-F238E27FC236}">
                <a16:creationId xmlns:a16="http://schemas.microsoft.com/office/drawing/2014/main" id="{ACBE28DC-4D9E-FDB9-EF8A-1227BCB4334E}"/>
              </a:ext>
            </a:extLst>
          </p:cNvPr>
          <p:cNvPicPr>
            <a:picLocks noChangeAspect="1"/>
          </p:cNvPicPr>
          <p:nvPr/>
        </p:nvPicPr>
        <p:blipFill>
          <a:blip r:embed="rId6"/>
          <a:stretch>
            <a:fillRect/>
          </a:stretch>
        </p:blipFill>
        <p:spPr>
          <a:xfrm>
            <a:off x="2375809" y="368300"/>
            <a:ext cx="3641270" cy="69726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2933d90872a_0_84"/>
          <p:cNvSpPr/>
          <p:nvPr/>
        </p:nvSpPr>
        <p:spPr>
          <a:xfrm>
            <a:off x="0" y="215900"/>
            <a:ext cx="35307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2" name="Google Shape;612;g2933d90872a_0_84"/>
          <p:cNvSpPr/>
          <p:nvPr/>
        </p:nvSpPr>
        <p:spPr>
          <a:xfrm>
            <a:off x="152400" y="368300"/>
            <a:ext cx="58038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613" name="Google Shape;613;g2933d90872a_0_84"/>
          <p:cNvGrpSpPr/>
          <p:nvPr/>
        </p:nvGrpSpPr>
        <p:grpSpPr>
          <a:xfrm>
            <a:off x="-2220500" y="4828413"/>
            <a:ext cx="11364500" cy="463512"/>
            <a:chOff x="-2372900" y="4523613"/>
            <a:chExt cx="11364500" cy="463512"/>
          </a:xfrm>
        </p:grpSpPr>
        <p:sp>
          <p:nvSpPr>
            <p:cNvPr id="614" name="Google Shape;614;g2933d90872a_0_84"/>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615" name="Google Shape;615;g2933d90872a_0_84"/>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grpSp>
        <p:nvGrpSpPr>
          <p:cNvPr id="616" name="Google Shape;616;g2933d90872a_0_84"/>
          <p:cNvGrpSpPr/>
          <p:nvPr/>
        </p:nvGrpSpPr>
        <p:grpSpPr>
          <a:xfrm>
            <a:off x="-2220500" y="4828413"/>
            <a:ext cx="14183900" cy="463512"/>
            <a:chOff x="-2372900" y="4523613"/>
            <a:chExt cx="14183900" cy="463512"/>
          </a:xfrm>
        </p:grpSpPr>
        <p:sp>
          <p:nvSpPr>
            <p:cNvPr id="617" name="Google Shape;617;g2933d90872a_0_84"/>
            <p:cNvSpPr/>
            <p:nvPr/>
          </p:nvSpPr>
          <p:spPr>
            <a:xfrm>
              <a:off x="-381000" y="4566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18" name="Google Shape;618;g2933d90872a_0_84"/>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619" name="Google Shape;619;g2933d90872a_0_84"/>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pic>
        <p:nvPicPr>
          <p:cNvPr id="620" name="Google Shape;620;g2933d90872a_0_84"/>
          <p:cNvPicPr preferRelativeResize="0"/>
          <p:nvPr/>
        </p:nvPicPr>
        <p:blipFill rotWithShape="1">
          <a:blip r:embed="rId5">
            <a:alphaModFix/>
          </a:blip>
          <a:srcRect/>
          <a:stretch/>
        </p:blipFill>
        <p:spPr>
          <a:xfrm>
            <a:off x="935900" y="303450"/>
            <a:ext cx="7221801" cy="4065750"/>
          </a:xfrm>
          <a:prstGeom prst="rect">
            <a:avLst/>
          </a:prstGeom>
          <a:noFill/>
          <a:ln>
            <a:noFill/>
          </a:ln>
        </p:spPr>
      </p:pic>
      <p:sp>
        <p:nvSpPr>
          <p:cNvPr id="621" name="Google Shape;621;g2933d90872a_0_84"/>
          <p:cNvSpPr txBox="1"/>
          <p:nvPr/>
        </p:nvSpPr>
        <p:spPr>
          <a:xfrm>
            <a:off x="1917300" y="1884975"/>
            <a:ext cx="5586000" cy="74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IE" sz="2200" b="0" i="1" u="none" strike="noStrike" cap="none">
                <a:solidFill>
                  <a:srgbClr val="FF0000"/>
                </a:solidFill>
                <a:latin typeface="Calibri"/>
                <a:ea typeface="Calibri"/>
                <a:cs typeface="Calibri"/>
                <a:sym typeface="Calibri"/>
              </a:rPr>
              <a:t>Please continue right to the end of the survey (8 questions)</a:t>
            </a:r>
            <a:endParaRPr sz="2200" b="0" i="1" u="none" strike="noStrike" cap="none">
              <a:solidFill>
                <a:srgbClr val="FF0000"/>
              </a:solidFill>
              <a:latin typeface="Calibri"/>
              <a:ea typeface="Calibri"/>
              <a:cs typeface="Calibri"/>
              <a:sym typeface="Calibri"/>
            </a:endParaRPr>
          </a:p>
        </p:txBody>
      </p:sp>
      <p:pic>
        <p:nvPicPr>
          <p:cNvPr id="2" name="Picture 1" descr="A close-up of a sign&#10;&#10;Description automatically generated">
            <a:extLst>
              <a:ext uri="{FF2B5EF4-FFF2-40B4-BE49-F238E27FC236}">
                <a16:creationId xmlns:a16="http://schemas.microsoft.com/office/drawing/2014/main" id="{54FF6020-9037-036B-DB04-7770D34F4379}"/>
              </a:ext>
            </a:extLst>
          </p:cNvPr>
          <p:cNvPicPr>
            <a:picLocks noChangeAspect="1"/>
          </p:cNvPicPr>
          <p:nvPr/>
        </p:nvPicPr>
        <p:blipFill rotWithShape="1">
          <a:blip r:embed="rId6"/>
          <a:srcRect t="11011"/>
          <a:stretch/>
        </p:blipFill>
        <p:spPr>
          <a:xfrm>
            <a:off x="2561630" y="360136"/>
            <a:ext cx="3462635" cy="59004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35"/>
          <p:cNvSpPr txBox="1">
            <a:spLocks noGrp="1"/>
          </p:cNvSpPr>
          <p:nvPr>
            <p:ph type="ctrTitle"/>
          </p:nvPr>
        </p:nvSpPr>
        <p:spPr>
          <a:xfrm>
            <a:off x="-963437" y="3278839"/>
            <a:ext cx="4837950" cy="1066950"/>
          </a:xfrm>
          <a:prstGeom prst="rect">
            <a:avLst/>
          </a:prstGeom>
          <a:noFill/>
          <a:ln>
            <a:noFill/>
          </a:ln>
        </p:spPr>
        <p:txBody>
          <a:bodyPr spcFirstLastPara="1" wrap="square" lIns="68550" tIns="34275" rIns="68550" bIns="34275" anchor="b" anchorCtr="0">
            <a:normAutofit/>
          </a:bodyPr>
          <a:lstStyle/>
          <a:p>
            <a:pPr marL="0" lvl="0" indent="0" algn="ctr" rtl="0">
              <a:lnSpc>
                <a:spcPct val="90000"/>
              </a:lnSpc>
              <a:spcBef>
                <a:spcPts val="0"/>
              </a:spcBef>
              <a:spcAft>
                <a:spcPts val="0"/>
              </a:spcAft>
              <a:buClr>
                <a:schemeClr val="lt1"/>
              </a:buClr>
              <a:buSzPts val="4000"/>
              <a:buFont typeface="Calibri"/>
              <a:buNone/>
            </a:pPr>
            <a:r>
              <a:rPr lang="en-IE" sz="1600" i="1"/>
              <a:t>Thanks to our partners:</a:t>
            </a:r>
            <a:endParaRPr sz="1600" i="1"/>
          </a:p>
        </p:txBody>
      </p:sp>
      <p:pic>
        <p:nvPicPr>
          <p:cNvPr id="628" name="Google Shape;628;p35"/>
          <p:cNvPicPr preferRelativeResize="0"/>
          <p:nvPr/>
        </p:nvPicPr>
        <p:blipFill rotWithShape="1">
          <a:blip r:embed="rId3">
            <a:alphaModFix/>
          </a:blip>
          <a:srcRect/>
          <a:stretch/>
        </p:blipFill>
        <p:spPr>
          <a:xfrm>
            <a:off x="1772937" y="1123100"/>
            <a:ext cx="2897300" cy="2897300"/>
          </a:xfrm>
          <a:prstGeom prst="rect">
            <a:avLst/>
          </a:prstGeom>
          <a:noFill/>
          <a:ln>
            <a:noFill/>
          </a:ln>
        </p:spPr>
      </p:pic>
      <p:sp>
        <p:nvSpPr>
          <p:cNvPr id="629" name="Google Shape;629;p35"/>
          <p:cNvSpPr txBox="1"/>
          <p:nvPr/>
        </p:nvSpPr>
        <p:spPr>
          <a:xfrm>
            <a:off x="4633069" y="1965071"/>
            <a:ext cx="4095295" cy="1526273"/>
          </a:xfrm>
          <a:prstGeom prst="rect">
            <a:avLst/>
          </a:prstGeom>
          <a:noFill/>
          <a:ln>
            <a:noFill/>
          </a:ln>
        </p:spPr>
        <p:txBody>
          <a:bodyPr spcFirstLastPara="1" wrap="square" lIns="68575" tIns="34275" rIns="68575" bIns="34275" anchor="ctr" anchorCtr="0">
            <a:normAutofit lnSpcReduction="10000"/>
          </a:bodyPr>
          <a:lstStyle/>
          <a:p>
            <a:pPr marL="0" marR="0" lvl="0" indent="0" algn="l" rtl="0">
              <a:lnSpc>
                <a:spcPct val="90000"/>
              </a:lnSpc>
              <a:spcBef>
                <a:spcPts val="0"/>
              </a:spcBef>
              <a:spcAft>
                <a:spcPts val="0"/>
              </a:spcAft>
              <a:buClr>
                <a:schemeClr val="lt1"/>
              </a:buClr>
              <a:buSzPts val="4000"/>
              <a:buFont typeface="Calibri"/>
              <a:buNone/>
            </a:pPr>
            <a:r>
              <a:rPr lang="en-IE" sz="1700" b="0" i="1" u="none" strike="noStrike" cap="none">
                <a:solidFill>
                  <a:schemeClr val="lt1"/>
                </a:solidFill>
                <a:latin typeface="Calibri"/>
                <a:ea typeface="Calibri"/>
                <a:cs typeface="Calibri"/>
                <a:sym typeface="Calibri"/>
              </a:rPr>
              <a:t>Want to find out more about AI?</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4000"/>
              <a:buFont typeface="Calibri"/>
              <a:buNone/>
            </a:pPr>
            <a:endParaRPr sz="1700" b="0" i="0" u="none" strike="noStrike" cap="none">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4000"/>
              <a:buFont typeface="Calibri"/>
              <a:buNone/>
            </a:pPr>
            <a:r>
              <a:rPr lang="en-IE" sz="1700" b="0" i="0" u="none" strike="noStrike" cap="none">
                <a:solidFill>
                  <a:schemeClr val="lt1"/>
                </a:solidFill>
                <a:latin typeface="Calibri"/>
                <a:ea typeface="Calibri"/>
                <a:cs typeface="Calibri"/>
                <a:sym typeface="Calibri"/>
              </a:rPr>
              <a:t>Sign up for more AI in My Life modules at: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4000"/>
              <a:buFont typeface="Calibri"/>
              <a:buNone/>
            </a:pPr>
            <a:endParaRPr sz="1700" b="0" i="0" u="none" strike="noStrike" cap="none">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4000"/>
              <a:buFont typeface="Calibri"/>
              <a:buNone/>
            </a:pPr>
            <a:r>
              <a:rPr lang="en-IE" sz="1700" b="1"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www.adaptcentre.ie/ai-in-my-life</a:t>
            </a:r>
            <a:r>
              <a:rPr lang="en-IE" sz="1100" b="1"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t>
            </a:r>
            <a:endParaRPr sz="1100" b="1" i="0" u="none" strike="noStrike" cap="none">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4000"/>
              <a:buFont typeface="Calibri"/>
              <a:buNone/>
            </a:pPr>
            <a:endParaRPr sz="1100" b="1">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4000"/>
              <a:buFont typeface="Calibri"/>
              <a:buNone/>
            </a:pPr>
            <a:r>
              <a:rPr lang="en-IE" sz="1800" b="1">
                <a:solidFill>
                  <a:schemeClr val="lt1"/>
                </a:solidFill>
                <a:latin typeface="Calibri"/>
                <a:ea typeface="Calibri"/>
                <a:cs typeface="Calibri"/>
                <a:sym typeface="Calibri"/>
              </a:rPr>
              <a:t>education@adaptcentre.ie</a:t>
            </a:r>
            <a:endParaRPr sz="1800" b="1">
              <a:solidFill>
                <a:schemeClr val="lt1"/>
              </a:solidFill>
              <a:latin typeface="Calibri"/>
              <a:ea typeface="Calibri"/>
              <a:cs typeface="Calibri"/>
              <a:sym typeface="Calibri"/>
            </a:endParaRPr>
          </a:p>
        </p:txBody>
      </p:sp>
      <p:pic>
        <p:nvPicPr>
          <p:cNvPr id="630" name="Google Shape;630;p35"/>
          <p:cNvPicPr preferRelativeResize="0"/>
          <p:nvPr/>
        </p:nvPicPr>
        <p:blipFill rotWithShape="1">
          <a:blip r:embed="rId5">
            <a:alphaModFix/>
          </a:blip>
          <a:srcRect t="20704"/>
          <a:stretch/>
        </p:blipFill>
        <p:spPr>
          <a:xfrm>
            <a:off x="7740000" y="4842525"/>
            <a:ext cx="1404000" cy="420600"/>
          </a:xfrm>
          <a:prstGeom prst="rect">
            <a:avLst/>
          </a:prstGeom>
          <a:noFill/>
          <a:ln>
            <a:noFill/>
          </a:ln>
        </p:spPr>
      </p:pic>
      <p:sp>
        <p:nvSpPr>
          <p:cNvPr id="631" name="Google Shape;631;p35"/>
          <p:cNvSpPr txBox="1"/>
          <p:nvPr/>
        </p:nvSpPr>
        <p:spPr>
          <a:xfrm>
            <a:off x="0" y="4842525"/>
            <a:ext cx="77400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
          <p:cNvSpPr txBox="1">
            <a:spLocks noGrp="1"/>
          </p:cNvSpPr>
          <p:nvPr>
            <p:ph type="title"/>
          </p:nvPr>
        </p:nvSpPr>
        <p:spPr>
          <a:xfrm>
            <a:off x="1704900" y="2032025"/>
            <a:ext cx="5841300" cy="7923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ct val="61727"/>
              <a:buFont typeface="Calibri"/>
              <a:buNone/>
            </a:pPr>
            <a:r>
              <a:rPr lang="en-IE" sz="5400" i="1"/>
              <a:t>A few quick questions</a:t>
            </a:r>
            <a:endParaRPr sz="6000" i="1"/>
          </a:p>
        </p:txBody>
      </p:sp>
      <p:sp>
        <p:nvSpPr>
          <p:cNvPr id="247" name="Google Shape;247;p4"/>
          <p:cNvSpPr/>
          <p:nvPr/>
        </p:nvSpPr>
        <p:spPr>
          <a:xfrm>
            <a:off x="0" y="215900"/>
            <a:ext cx="35306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8" name="Google Shape;248;p4"/>
          <p:cNvSpPr/>
          <p:nvPr/>
        </p:nvSpPr>
        <p:spPr>
          <a:xfrm>
            <a:off x="152400" y="368300"/>
            <a:ext cx="58039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9" name="Google Shape;249;p4"/>
          <p:cNvSpPr txBox="1"/>
          <p:nvPr/>
        </p:nvSpPr>
        <p:spPr>
          <a:xfrm>
            <a:off x="0" y="4789500"/>
            <a:ext cx="77469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50" name="Google Shape;250;p4"/>
          <p:cNvPicPr preferRelativeResize="0"/>
          <p:nvPr/>
        </p:nvPicPr>
        <p:blipFill rotWithShape="1">
          <a:blip r:embed="rId4">
            <a:alphaModFix/>
          </a:blip>
          <a:srcRect t="20704"/>
          <a:stretch/>
        </p:blipFill>
        <p:spPr>
          <a:xfrm>
            <a:off x="7747000" y="4786404"/>
            <a:ext cx="1397000" cy="39274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1e996b86eb9_0_65"/>
          <p:cNvSpPr/>
          <p:nvPr/>
        </p:nvSpPr>
        <p:spPr>
          <a:xfrm>
            <a:off x="0" y="215900"/>
            <a:ext cx="35307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6" name="Google Shape;256;g1e996b86eb9_0_65"/>
          <p:cNvSpPr/>
          <p:nvPr/>
        </p:nvSpPr>
        <p:spPr>
          <a:xfrm>
            <a:off x="152400" y="368300"/>
            <a:ext cx="58038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257" name="Google Shape;257;g1e996b86eb9_0_65"/>
          <p:cNvGrpSpPr/>
          <p:nvPr/>
        </p:nvGrpSpPr>
        <p:grpSpPr>
          <a:xfrm>
            <a:off x="-2220500" y="4828413"/>
            <a:ext cx="11364500" cy="463512"/>
            <a:chOff x="-2372900" y="4523613"/>
            <a:chExt cx="11364500" cy="463512"/>
          </a:xfrm>
        </p:grpSpPr>
        <p:sp>
          <p:nvSpPr>
            <p:cNvPr id="258" name="Google Shape;258;g1e996b86eb9_0_65"/>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59" name="Google Shape;259;g1e996b86eb9_0_65"/>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grpSp>
        <p:nvGrpSpPr>
          <p:cNvPr id="260" name="Google Shape;260;g1e996b86eb9_0_65"/>
          <p:cNvGrpSpPr/>
          <p:nvPr/>
        </p:nvGrpSpPr>
        <p:grpSpPr>
          <a:xfrm>
            <a:off x="-2220500" y="4828413"/>
            <a:ext cx="14183900" cy="463512"/>
            <a:chOff x="-2372900" y="4523613"/>
            <a:chExt cx="14183900" cy="463512"/>
          </a:xfrm>
        </p:grpSpPr>
        <p:sp>
          <p:nvSpPr>
            <p:cNvPr id="261" name="Google Shape;261;g1e996b86eb9_0_65"/>
            <p:cNvSpPr/>
            <p:nvPr/>
          </p:nvSpPr>
          <p:spPr>
            <a:xfrm>
              <a:off x="-381000" y="4566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62" name="Google Shape;262;g1e996b86eb9_0_65"/>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63" name="Google Shape;263;g1e996b86eb9_0_65"/>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pic>
        <p:nvPicPr>
          <p:cNvPr id="264" name="Google Shape;264;g1e996b86eb9_0_65"/>
          <p:cNvPicPr preferRelativeResize="0"/>
          <p:nvPr/>
        </p:nvPicPr>
        <p:blipFill rotWithShape="1">
          <a:blip r:embed="rId5">
            <a:alphaModFix/>
          </a:blip>
          <a:srcRect t="7259" b="30268"/>
          <a:stretch/>
        </p:blipFill>
        <p:spPr>
          <a:xfrm>
            <a:off x="713275" y="313400"/>
            <a:ext cx="7717475" cy="2696501"/>
          </a:xfrm>
          <a:prstGeom prst="rect">
            <a:avLst/>
          </a:prstGeom>
          <a:noFill/>
          <a:ln>
            <a:noFill/>
          </a:ln>
        </p:spPr>
      </p:pic>
      <p:pic>
        <p:nvPicPr>
          <p:cNvPr id="3" name="Picture 2" descr="A close up of a sign&#10;&#10;Description automatically generated">
            <a:extLst>
              <a:ext uri="{FF2B5EF4-FFF2-40B4-BE49-F238E27FC236}">
                <a16:creationId xmlns:a16="http://schemas.microsoft.com/office/drawing/2014/main" id="{CD34BEFE-11AD-C06B-E920-E21CE9425403}"/>
              </a:ext>
            </a:extLst>
          </p:cNvPr>
          <p:cNvPicPr>
            <a:picLocks noChangeAspect="1"/>
          </p:cNvPicPr>
          <p:nvPr/>
        </p:nvPicPr>
        <p:blipFill>
          <a:blip r:embed="rId6"/>
          <a:stretch>
            <a:fillRect/>
          </a:stretch>
        </p:blipFill>
        <p:spPr>
          <a:xfrm>
            <a:off x="2461079" y="368300"/>
            <a:ext cx="3409042" cy="619826"/>
          </a:xfrm>
          <a:prstGeom prst="rect">
            <a:avLst/>
          </a:prstGeom>
        </p:spPr>
      </p:pic>
      <p:pic>
        <p:nvPicPr>
          <p:cNvPr id="5" name="Picture 4" descr="A qr code with a logo&#10;&#10;Description automatically generated">
            <a:extLst>
              <a:ext uri="{FF2B5EF4-FFF2-40B4-BE49-F238E27FC236}">
                <a16:creationId xmlns:a16="http://schemas.microsoft.com/office/drawing/2014/main" id="{5E9F3F4E-A689-666E-9B6C-8D86DDD82C0F}"/>
              </a:ext>
            </a:extLst>
          </p:cNvPr>
          <p:cNvPicPr>
            <a:picLocks noChangeAspect="1"/>
          </p:cNvPicPr>
          <p:nvPr/>
        </p:nvPicPr>
        <p:blipFill>
          <a:blip r:embed="rId7"/>
          <a:stretch>
            <a:fillRect/>
          </a:stretch>
        </p:blipFill>
        <p:spPr>
          <a:xfrm>
            <a:off x="3305629" y="2994783"/>
            <a:ext cx="1903185" cy="183593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933d90872a_0_14"/>
          <p:cNvSpPr/>
          <p:nvPr/>
        </p:nvSpPr>
        <p:spPr>
          <a:xfrm>
            <a:off x="0" y="215900"/>
            <a:ext cx="35307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2" name="Google Shape;272;g2933d90872a_0_14"/>
          <p:cNvSpPr/>
          <p:nvPr/>
        </p:nvSpPr>
        <p:spPr>
          <a:xfrm>
            <a:off x="152400" y="368300"/>
            <a:ext cx="58038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273" name="Google Shape;273;g2933d90872a_0_14"/>
          <p:cNvGrpSpPr/>
          <p:nvPr/>
        </p:nvGrpSpPr>
        <p:grpSpPr>
          <a:xfrm>
            <a:off x="-2220500" y="4828413"/>
            <a:ext cx="11364500" cy="463512"/>
            <a:chOff x="-2372900" y="4523613"/>
            <a:chExt cx="11364500" cy="463512"/>
          </a:xfrm>
        </p:grpSpPr>
        <p:sp>
          <p:nvSpPr>
            <p:cNvPr id="274" name="Google Shape;274;g2933d90872a_0_14"/>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75" name="Google Shape;275;g2933d90872a_0_14"/>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grpSp>
        <p:nvGrpSpPr>
          <p:cNvPr id="276" name="Google Shape;276;g2933d90872a_0_14"/>
          <p:cNvGrpSpPr/>
          <p:nvPr/>
        </p:nvGrpSpPr>
        <p:grpSpPr>
          <a:xfrm>
            <a:off x="-2220500" y="4828413"/>
            <a:ext cx="14183900" cy="463512"/>
            <a:chOff x="-2372900" y="4523613"/>
            <a:chExt cx="14183900" cy="463512"/>
          </a:xfrm>
        </p:grpSpPr>
        <p:sp>
          <p:nvSpPr>
            <p:cNvPr id="277" name="Google Shape;277;g2933d90872a_0_14"/>
            <p:cNvSpPr/>
            <p:nvPr/>
          </p:nvSpPr>
          <p:spPr>
            <a:xfrm>
              <a:off x="-381000" y="4566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78" name="Google Shape;278;g2933d90872a_0_14"/>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79" name="Google Shape;279;g2933d90872a_0_14"/>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pic>
        <p:nvPicPr>
          <p:cNvPr id="280" name="Google Shape;280;g2933d90872a_0_14"/>
          <p:cNvPicPr preferRelativeResize="0"/>
          <p:nvPr/>
        </p:nvPicPr>
        <p:blipFill rotWithShape="1">
          <a:blip r:embed="rId5">
            <a:alphaModFix/>
          </a:blip>
          <a:srcRect/>
          <a:stretch/>
        </p:blipFill>
        <p:spPr>
          <a:xfrm>
            <a:off x="776750" y="281250"/>
            <a:ext cx="7588775" cy="4285900"/>
          </a:xfrm>
          <a:prstGeom prst="rect">
            <a:avLst/>
          </a:prstGeom>
          <a:noFill/>
          <a:ln>
            <a:noFill/>
          </a:ln>
        </p:spPr>
      </p:pic>
      <p:pic>
        <p:nvPicPr>
          <p:cNvPr id="2" name="Picture 1" descr="A close up of a sign&#10;&#10;Description automatically generated">
            <a:extLst>
              <a:ext uri="{FF2B5EF4-FFF2-40B4-BE49-F238E27FC236}">
                <a16:creationId xmlns:a16="http://schemas.microsoft.com/office/drawing/2014/main" id="{B1BFB33C-ED9E-0E9D-A68A-7A05607A629C}"/>
              </a:ext>
            </a:extLst>
          </p:cNvPr>
          <p:cNvPicPr>
            <a:picLocks noChangeAspect="1"/>
          </p:cNvPicPr>
          <p:nvPr/>
        </p:nvPicPr>
        <p:blipFill>
          <a:blip r:embed="rId6"/>
          <a:stretch>
            <a:fillRect/>
          </a:stretch>
        </p:blipFill>
        <p:spPr>
          <a:xfrm>
            <a:off x="2547158" y="368300"/>
            <a:ext cx="3409042" cy="61982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2933d90872a_0_28"/>
          <p:cNvSpPr/>
          <p:nvPr/>
        </p:nvSpPr>
        <p:spPr>
          <a:xfrm>
            <a:off x="0" y="215900"/>
            <a:ext cx="35307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7" name="Google Shape;287;g2933d90872a_0_28"/>
          <p:cNvSpPr/>
          <p:nvPr/>
        </p:nvSpPr>
        <p:spPr>
          <a:xfrm>
            <a:off x="152400" y="368300"/>
            <a:ext cx="58038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288" name="Google Shape;288;g2933d90872a_0_28"/>
          <p:cNvGrpSpPr/>
          <p:nvPr/>
        </p:nvGrpSpPr>
        <p:grpSpPr>
          <a:xfrm>
            <a:off x="-2220500" y="4828413"/>
            <a:ext cx="11364500" cy="463512"/>
            <a:chOff x="-2372900" y="4523613"/>
            <a:chExt cx="11364500" cy="463512"/>
          </a:xfrm>
        </p:grpSpPr>
        <p:sp>
          <p:nvSpPr>
            <p:cNvPr id="289" name="Google Shape;289;g2933d90872a_0_28"/>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90" name="Google Shape;290;g2933d90872a_0_28"/>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grpSp>
        <p:nvGrpSpPr>
          <p:cNvPr id="291" name="Google Shape;291;g2933d90872a_0_28"/>
          <p:cNvGrpSpPr/>
          <p:nvPr/>
        </p:nvGrpSpPr>
        <p:grpSpPr>
          <a:xfrm>
            <a:off x="-2220500" y="4828413"/>
            <a:ext cx="14183900" cy="463512"/>
            <a:chOff x="-2372900" y="4523613"/>
            <a:chExt cx="14183900" cy="463512"/>
          </a:xfrm>
        </p:grpSpPr>
        <p:sp>
          <p:nvSpPr>
            <p:cNvPr id="292" name="Google Shape;292;g2933d90872a_0_28"/>
            <p:cNvSpPr/>
            <p:nvPr/>
          </p:nvSpPr>
          <p:spPr>
            <a:xfrm>
              <a:off x="-381000" y="4566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93" name="Google Shape;293;g2933d90872a_0_28"/>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294" name="Google Shape;294;g2933d90872a_0_28"/>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pic>
        <p:nvPicPr>
          <p:cNvPr id="295" name="Google Shape;295;g2933d90872a_0_28"/>
          <p:cNvPicPr preferRelativeResize="0"/>
          <p:nvPr/>
        </p:nvPicPr>
        <p:blipFill rotWithShape="1">
          <a:blip r:embed="rId5">
            <a:alphaModFix/>
          </a:blip>
          <a:srcRect/>
          <a:stretch/>
        </p:blipFill>
        <p:spPr>
          <a:xfrm>
            <a:off x="627425" y="284751"/>
            <a:ext cx="7876356" cy="4371199"/>
          </a:xfrm>
          <a:prstGeom prst="rect">
            <a:avLst/>
          </a:prstGeom>
          <a:noFill/>
          <a:ln>
            <a:noFill/>
          </a:ln>
        </p:spPr>
      </p:pic>
      <p:pic>
        <p:nvPicPr>
          <p:cNvPr id="296" name="Google Shape;296;g2933d90872a_0_28"/>
          <p:cNvPicPr preferRelativeResize="0"/>
          <p:nvPr/>
        </p:nvPicPr>
        <p:blipFill rotWithShape="1">
          <a:blip r:embed="rId6">
            <a:alphaModFix/>
          </a:blip>
          <a:srcRect b="19034"/>
          <a:stretch/>
        </p:blipFill>
        <p:spPr>
          <a:xfrm>
            <a:off x="2144050" y="281250"/>
            <a:ext cx="5128750" cy="574275"/>
          </a:xfrm>
          <a:prstGeom prst="rect">
            <a:avLst/>
          </a:prstGeom>
          <a:noFill/>
          <a:ln>
            <a:noFill/>
          </a:ln>
        </p:spPr>
      </p:pic>
      <p:pic>
        <p:nvPicPr>
          <p:cNvPr id="2" name="Picture 1" descr="A close up of a sign&#10;&#10;Description automatically generated">
            <a:extLst>
              <a:ext uri="{FF2B5EF4-FFF2-40B4-BE49-F238E27FC236}">
                <a16:creationId xmlns:a16="http://schemas.microsoft.com/office/drawing/2014/main" id="{06BFD54E-010B-395B-77AF-219E6088DB2B}"/>
              </a:ext>
            </a:extLst>
          </p:cNvPr>
          <p:cNvPicPr>
            <a:picLocks noChangeAspect="1"/>
          </p:cNvPicPr>
          <p:nvPr/>
        </p:nvPicPr>
        <p:blipFill>
          <a:blip r:embed="rId7"/>
          <a:stretch>
            <a:fillRect/>
          </a:stretch>
        </p:blipFill>
        <p:spPr>
          <a:xfrm>
            <a:off x="2461079" y="277751"/>
            <a:ext cx="3970146" cy="7103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2933d90872a_0_42"/>
          <p:cNvSpPr/>
          <p:nvPr/>
        </p:nvSpPr>
        <p:spPr>
          <a:xfrm>
            <a:off x="0" y="215900"/>
            <a:ext cx="35307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3" name="Google Shape;303;g2933d90872a_0_42"/>
          <p:cNvSpPr/>
          <p:nvPr/>
        </p:nvSpPr>
        <p:spPr>
          <a:xfrm>
            <a:off x="152400" y="368300"/>
            <a:ext cx="5803800" cy="1181100"/>
          </a:xfrm>
          <a:prstGeom prst="rect">
            <a:avLst/>
          </a:prstGeom>
          <a:solidFill>
            <a:srgbClr val="4183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304" name="Google Shape;304;g2933d90872a_0_42"/>
          <p:cNvGrpSpPr/>
          <p:nvPr/>
        </p:nvGrpSpPr>
        <p:grpSpPr>
          <a:xfrm>
            <a:off x="-2220500" y="4828413"/>
            <a:ext cx="11364500" cy="463512"/>
            <a:chOff x="-2372900" y="4523613"/>
            <a:chExt cx="11364500" cy="463512"/>
          </a:xfrm>
        </p:grpSpPr>
        <p:sp>
          <p:nvSpPr>
            <p:cNvPr id="305" name="Google Shape;305;g2933d90872a_0_42"/>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306" name="Google Shape;306;g2933d90872a_0_42"/>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grpSp>
        <p:nvGrpSpPr>
          <p:cNvPr id="307" name="Google Shape;307;g2933d90872a_0_42"/>
          <p:cNvGrpSpPr/>
          <p:nvPr/>
        </p:nvGrpSpPr>
        <p:grpSpPr>
          <a:xfrm>
            <a:off x="-2220500" y="4828413"/>
            <a:ext cx="14183900" cy="463512"/>
            <a:chOff x="-2372900" y="4523613"/>
            <a:chExt cx="14183900" cy="463512"/>
          </a:xfrm>
        </p:grpSpPr>
        <p:sp>
          <p:nvSpPr>
            <p:cNvPr id="308" name="Google Shape;308;g2933d90872a_0_42"/>
            <p:cNvSpPr/>
            <p:nvPr/>
          </p:nvSpPr>
          <p:spPr>
            <a:xfrm>
              <a:off x="-381000" y="4566525"/>
              <a:ext cx="12192000" cy="42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09" name="Google Shape;309;g2933d90872a_0_42"/>
            <p:cNvSpPr txBox="1"/>
            <p:nvPr/>
          </p:nvSpPr>
          <p:spPr>
            <a:xfrm>
              <a:off x="-2372900" y="4523613"/>
              <a:ext cx="99135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310" name="Google Shape;310;g2933d90872a_0_42"/>
            <p:cNvPicPr preferRelativeResize="0"/>
            <p:nvPr/>
          </p:nvPicPr>
          <p:blipFill rotWithShape="1">
            <a:blip r:embed="rId4">
              <a:alphaModFix/>
            </a:blip>
            <a:srcRect t="20704"/>
            <a:stretch/>
          </p:blipFill>
          <p:spPr>
            <a:xfrm>
              <a:off x="7495525" y="4566525"/>
              <a:ext cx="1496075" cy="420600"/>
            </a:xfrm>
            <a:prstGeom prst="rect">
              <a:avLst/>
            </a:prstGeom>
            <a:noFill/>
            <a:ln>
              <a:noFill/>
            </a:ln>
          </p:spPr>
        </p:pic>
      </p:grpSp>
      <p:pic>
        <p:nvPicPr>
          <p:cNvPr id="311" name="Google Shape;311;g2933d90872a_0_42"/>
          <p:cNvPicPr preferRelativeResize="0"/>
          <p:nvPr/>
        </p:nvPicPr>
        <p:blipFill rotWithShape="1">
          <a:blip r:embed="rId5">
            <a:alphaModFix/>
          </a:blip>
          <a:srcRect/>
          <a:stretch/>
        </p:blipFill>
        <p:spPr>
          <a:xfrm>
            <a:off x="709775" y="215900"/>
            <a:ext cx="7630156" cy="4306224"/>
          </a:xfrm>
          <a:prstGeom prst="rect">
            <a:avLst/>
          </a:prstGeom>
          <a:noFill/>
          <a:ln>
            <a:noFill/>
          </a:ln>
        </p:spPr>
      </p:pic>
      <p:pic>
        <p:nvPicPr>
          <p:cNvPr id="2" name="Picture 1" descr="A close up of a sign&#10;&#10;Description automatically generated">
            <a:extLst>
              <a:ext uri="{FF2B5EF4-FFF2-40B4-BE49-F238E27FC236}">
                <a16:creationId xmlns:a16="http://schemas.microsoft.com/office/drawing/2014/main" id="{D8D94D33-3697-4AF0-5473-071BB5A53963}"/>
              </a:ext>
            </a:extLst>
          </p:cNvPr>
          <p:cNvPicPr>
            <a:picLocks noChangeAspect="1"/>
          </p:cNvPicPr>
          <p:nvPr/>
        </p:nvPicPr>
        <p:blipFill>
          <a:blip r:embed="rId6"/>
          <a:stretch>
            <a:fillRect/>
          </a:stretch>
        </p:blipFill>
        <p:spPr>
          <a:xfrm>
            <a:off x="2640693" y="258788"/>
            <a:ext cx="3409042" cy="61982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6"/>
          <p:cNvSpPr txBox="1">
            <a:spLocks noGrp="1"/>
          </p:cNvSpPr>
          <p:nvPr>
            <p:ph type="title"/>
          </p:nvPr>
        </p:nvSpPr>
        <p:spPr>
          <a:xfrm>
            <a:off x="628650" y="431836"/>
            <a:ext cx="4972200" cy="79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IE" sz="2700"/>
              <a:t>What is AI? </a:t>
            </a:r>
            <a:endParaRPr/>
          </a:p>
        </p:txBody>
      </p:sp>
      <p:pic>
        <p:nvPicPr>
          <p:cNvPr id="318" name="Google Shape;318;p6"/>
          <p:cNvPicPr preferRelativeResize="0"/>
          <p:nvPr/>
        </p:nvPicPr>
        <p:blipFill rotWithShape="1">
          <a:blip r:embed="rId3">
            <a:alphaModFix/>
          </a:blip>
          <a:srcRect/>
          <a:stretch/>
        </p:blipFill>
        <p:spPr>
          <a:xfrm>
            <a:off x="1539075" y="1809197"/>
            <a:ext cx="2438400" cy="2438400"/>
          </a:xfrm>
          <a:prstGeom prst="rect">
            <a:avLst/>
          </a:prstGeom>
          <a:noFill/>
          <a:ln>
            <a:noFill/>
          </a:ln>
        </p:spPr>
      </p:pic>
      <p:sp>
        <p:nvSpPr>
          <p:cNvPr id="319" name="Google Shape;319;p6"/>
          <p:cNvSpPr txBox="1"/>
          <p:nvPr/>
        </p:nvSpPr>
        <p:spPr>
          <a:xfrm>
            <a:off x="4496410" y="1573803"/>
            <a:ext cx="3777000" cy="286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IE" sz="2000" b="0" i="0" u="none" strike="noStrike" cap="none">
                <a:solidFill>
                  <a:schemeClr val="lt1"/>
                </a:solidFill>
                <a:latin typeface="Calibri"/>
                <a:ea typeface="Calibri"/>
                <a:cs typeface="Calibri"/>
                <a:sym typeface="Calibri"/>
              </a:rPr>
              <a:t>Artificial intelligence refers to </a:t>
            </a:r>
            <a:r>
              <a:rPr lang="en-IE" sz="2000" b="1" i="0" u="none" strike="noStrike" cap="none">
                <a:solidFill>
                  <a:schemeClr val="lt1"/>
                </a:solidFill>
                <a:latin typeface="Calibri"/>
                <a:ea typeface="Calibri"/>
                <a:cs typeface="Calibri"/>
                <a:sym typeface="Calibri"/>
              </a:rPr>
              <a:t>many different technologies </a:t>
            </a:r>
            <a:r>
              <a:rPr lang="en-IE" sz="2000" b="0" i="0" u="none" strike="noStrike" cap="none">
                <a:solidFill>
                  <a:schemeClr val="lt1"/>
                </a:solidFill>
                <a:latin typeface="Calibri"/>
                <a:ea typeface="Calibri"/>
                <a:cs typeface="Calibri"/>
                <a:sym typeface="Calibri"/>
              </a:rPr>
              <a:t>that are designed to </a:t>
            </a:r>
            <a:r>
              <a:rPr lang="en-IE" sz="2000" b="1" i="0" u="none" strike="noStrike" cap="none">
                <a:solidFill>
                  <a:schemeClr val="lt1"/>
                </a:solidFill>
                <a:latin typeface="Calibri"/>
                <a:ea typeface="Calibri"/>
                <a:cs typeface="Calibri"/>
                <a:sym typeface="Calibri"/>
              </a:rPr>
              <a:t>accomplish tasks </a:t>
            </a:r>
            <a:r>
              <a:rPr lang="en-IE" sz="2000" b="0" i="0" u="none" strike="noStrike" cap="none">
                <a:solidFill>
                  <a:schemeClr val="lt1"/>
                </a:solidFill>
                <a:latin typeface="Calibri"/>
                <a:ea typeface="Calibri"/>
                <a:cs typeface="Calibri"/>
                <a:sym typeface="Calibri"/>
              </a:rPr>
              <a:t>that can </a:t>
            </a:r>
            <a:r>
              <a:rPr lang="en-IE" sz="2000" b="1" i="0" u="none" strike="noStrike" cap="none">
                <a:solidFill>
                  <a:schemeClr val="lt1"/>
                </a:solidFill>
                <a:latin typeface="Calibri"/>
                <a:ea typeface="Calibri"/>
                <a:cs typeface="Calibri"/>
                <a:sym typeface="Calibri"/>
              </a:rPr>
              <a:t>otherwise be only carried out by human minds</a:t>
            </a:r>
            <a:r>
              <a:rPr lang="en-IE" sz="2000" b="0" i="0" u="none" strike="noStrike" cap="none">
                <a:solidFill>
                  <a:schemeClr val="lt1"/>
                </a:solidFill>
                <a:latin typeface="Calibri"/>
                <a:ea typeface="Calibri"/>
                <a:cs typeface="Calibri"/>
                <a:sym typeface="Calibri"/>
              </a:rPr>
              <a:t>, for example identifying patterns, recognising images, understanding languages or solving problems.</a:t>
            </a:r>
            <a:endParaRPr sz="2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320" name="Google Shape;320;p6"/>
          <p:cNvSpPr txBox="1"/>
          <p:nvPr/>
        </p:nvSpPr>
        <p:spPr>
          <a:xfrm>
            <a:off x="0" y="4789500"/>
            <a:ext cx="78462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sp>
        <p:nvSpPr>
          <p:cNvPr id="321" name="Google Shape;321;p6"/>
          <p:cNvSpPr txBox="1"/>
          <p:nvPr/>
        </p:nvSpPr>
        <p:spPr>
          <a:xfrm>
            <a:off x="0" y="4789500"/>
            <a:ext cx="7846200" cy="354000"/>
          </a:xfrm>
          <a:prstGeom prst="rect">
            <a:avLst/>
          </a:prstGeom>
          <a:solidFill>
            <a:schemeClr val="lt1"/>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Arial"/>
                <a:ea typeface="Arial"/>
                <a:cs typeface="Arial"/>
                <a:sym typeface="Arial"/>
              </a:rPr>
              <a:t>T</a:t>
            </a:r>
            <a:r>
              <a:rPr lang="en-IE" sz="1100" b="0" i="0" u="none" strike="noStrike" cap="none">
                <a:solidFill>
                  <a:srgbClr val="000000"/>
                </a:solidFill>
                <a:latin typeface="Calibri"/>
                <a:ea typeface="Calibri"/>
                <a:cs typeface="Calibri"/>
                <a:sym typeface="Calibri"/>
              </a:rPr>
              <a:t>his work is licensed under a </a:t>
            </a:r>
            <a:r>
              <a:rPr lang="en-IE" sz="1100" b="0" i="0" u="sng" strike="noStrike" cap="none">
                <a:solidFill>
                  <a:srgbClr val="5B9BD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Attribution-NonCommercial-ShareAlike 4.0 International License</a:t>
            </a:r>
            <a:endParaRPr sz="1100" b="0" i="0" u="none" strike="noStrike" cap="none">
              <a:solidFill>
                <a:srgbClr val="5B9BD5"/>
              </a:solidFill>
              <a:latin typeface="Calibri"/>
              <a:ea typeface="Calibri"/>
              <a:cs typeface="Calibri"/>
              <a:sym typeface="Calibri"/>
            </a:endParaRPr>
          </a:p>
        </p:txBody>
      </p:sp>
      <p:pic>
        <p:nvPicPr>
          <p:cNvPr id="322" name="Google Shape;322;p6"/>
          <p:cNvPicPr preferRelativeResize="0"/>
          <p:nvPr/>
        </p:nvPicPr>
        <p:blipFill rotWithShape="1">
          <a:blip r:embed="rId5">
            <a:alphaModFix/>
          </a:blip>
          <a:srcRect t="20704"/>
          <a:stretch/>
        </p:blipFill>
        <p:spPr>
          <a:xfrm>
            <a:off x="7747000" y="4786404"/>
            <a:ext cx="1397000" cy="3927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1419</Words>
  <Application>Microsoft Macintosh PowerPoint</Application>
  <PresentationFormat>On-screen Show (16:9)</PresentationFormat>
  <Paragraphs>147</Paragraphs>
  <Slides>38</Slides>
  <Notes>38</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38</vt:i4>
      </vt:variant>
    </vt:vector>
  </HeadingPairs>
  <TitlesOfParts>
    <vt:vector size="45" baseType="lpstr">
      <vt:lpstr>Arial</vt:lpstr>
      <vt:lpstr>Calibri</vt:lpstr>
      <vt:lpstr>Georgia</vt:lpstr>
      <vt:lpstr>Office Theme</vt:lpstr>
      <vt:lpstr>Office Theme</vt:lpstr>
      <vt:lpstr>Office Theme</vt:lpstr>
      <vt:lpstr>Simple Light</vt:lpstr>
      <vt:lpstr>Taster Workshop</vt:lpstr>
      <vt:lpstr>PowerPoint Presentation</vt:lpstr>
      <vt:lpstr>PowerPoint Presentation</vt:lpstr>
      <vt:lpstr>A few quick questions</vt:lpstr>
      <vt:lpstr>PowerPoint Presentation</vt:lpstr>
      <vt:lpstr>PowerPoint Presentation</vt:lpstr>
      <vt:lpstr>PowerPoint Presentation</vt:lpstr>
      <vt:lpstr>PowerPoint Presentation</vt:lpstr>
      <vt:lpstr>What is AI? </vt:lpstr>
      <vt:lpstr>What is AI?</vt:lpstr>
      <vt:lpstr>Machine Learning</vt:lpstr>
      <vt:lpstr>Machine Learning</vt:lpstr>
      <vt:lpstr>Machine Learning</vt:lpstr>
      <vt:lpstr>Machine Learning Examples </vt:lpstr>
      <vt:lpstr>Facial Recognition</vt:lpstr>
      <vt:lpstr>Emotion Detection</vt:lpstr>
      <vt:lpstr>Emotion Detection</vt:lpstr>
      <vt:lpstr>Could AI be biased?</vt:lpstr>
      <vt:lpstr>Does Bias really matter?</vt:lpstr>
      <vt:lpstr>Is AI always used for good?</vt:lpstr>
      <vt:lpstr>Is AI always used for good?</vt:lpstr>
      <vt:lpstr>Detecting Deepfakes</vt:lpstr>
      <vt:lpstr>Deepfakes</vt:lpstr>
      <vt:lpstr>What’s your data worth?</vt:lpstr>
      <vt:lpstr> Do you care about your data?</vt:lpstr>
      <vt:lpstr> Do you care about your data?</vt:lpstr>
      <vt:lpstr>Protecting Your Data while using AI Tools</vt:lpstr>
      <vt:lpstr>Protecting Your Data while using AI Tools</vt:lpstr>
      <vt:lpstr>Protecting Your Data while using AI Tools</vt:lpstr>
      <vt:lpstr>Protecting Your Data while using AI Tools</vt:lpstr>
      <vt:lpstr>AI and Ethics</vt:lpstr>
      <vt:lpstr>Ethical Decisions of AI </vt:lpstr>
      <vt:lpstr>The Key Message</vt:lpstr>
      <vt:lpstr>What have we learned?</vt:lpstr>
      <vt:lpstr>PowerPoint Presentation</vt:lpstr>
      <vt:lpstr>PowerPoint Presentation</vt:lpstr>
      <vt:lpstr>PowerPoint Presentation</vt:lpstr>
      <vt:lpstr>Thanks to our partners: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Taster Workshop</dc:title>
  <cp:lastModifiedBy>Laura Grehan</cp:lastModifiedBy>
  <cp:revision>2</cp:revision>
  <dcterms:modified xsi:type="dcterms:W3CDTF">2024-03-07T07:38:57Z</dcterms:modified>
</cp:coreProperties>
</file>