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60" r:id="rId4"/>
    <p:sldMasterId id="214748367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Lst>
  <p:sldSz cy="6858000" cx="12192000"/>
  <p:notesSz cx="6858000" cy="9144000"/>
  <p:embeddedFontLst>
    <p:embeddedFont>
      <p:font typeface="Roboto"/>
      <p:regular r:id="rId29"/>
      <p:bold r:id="rId30"/>
      <p:italic r:id="rId31"/>
      <p:boldItalic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3" roundtripDataSignature="AMtx7mg8SbTRAs1xUBCmYJ0zr7xYr2J6d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3.xml"/><Relationship Id="rId6" Type="http://schemas.openxmlformats.org/officeDocument/2006/relationships/notesMaster" Target="notesMasters/notesMaster1.xml"/><Relationship Id="rId29" Type="http://schemas.openxmlformats.org/officeDocument/2006/relationships/font" Target="fonts/Roboto-regular.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Roboto-italic.fntdata"/><Relationship Id="rId30" Type="http://schemas.openxmlformats.org/officeDocument/2006/relationships/font" Target="fonts/Roboto-bold.fntdata"/><Relationship Id="rId11" Type="http://schemas.openxmlformats.org/officeDocument/2006/relationships/slide" Target="slides/slide5.xml"/><Relationship Id="rId33" Type="http://customschemas.google.com/relationships/presentationmetadata" Target="metadata"/><Relationship Id="rId10" Type="http://schemas.openxmlformats.org/officeDocument/2006/relationships/slide" Target="slides/slide4.xml"/><Relationship Id="rId32" Type="http://schemas.openxmlformats.org/officeDocument/2006/relationships/font" Target="fonts/Roboto-boldItalic.fnt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2881a2884b4_0_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 name="Google Shape;140;g2881a2884b4_0_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141" name="Google Shape;141;g2881a2884b4_0_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27d80695a2f_2_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Clr>
                <a:schemeClr val="dk1"/>
              </a:buClr>
              <a:buSzPts val="1100"/>
              <a:buFont typeface="Arial"/>
              <a:buNone/>
            </a:pPr>
            <a:r>
              <a:t/>
            </a:r>
            <a:endParaRPr/>
          </a:p>
        </p:txBody>
      </p:sp>
      <p:sp>
        <p:nvSpPr>
          <p:cNvPr id="236" name="Google Shape;236;g27d80695a2f_2_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i="1" sz="12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i="1" sz="1200">
              <a:solidFill>
                <a:schemeClr val="dk1"/>
              </a:solidFill>
            </a:endParaRPr>
          </a:p>
          <a:p>
            <a:pPr indent="0" lvl="0" marL="0" rtl="0" algn="l">
              <a:lnSpc>
                <a:spcPct val="100000"/>
              </a:lnSpc>
              <a:spcBef>
                <a:spcPts val="0"/>
              </a:spcBef>
              <a:spcAft>
                <a:spcPts val="0"/>
              </a:spcAft>
              <a:buClr>
                <a:schemeClr val="dk1"/>
              </a:buClr>
              <a:buSzPts val="1100"/>
              <a:buFont typeface="Arial"/>
              <a:buNone/>
            </a:pPr>
            <a:r>
              <a:rPr i="1" lang="en-US" sz="1200">
                <a:solidFill>
                  <a:schemeClr val="dk1"/>
                </a:solidFill>
              </a:rPr>
              <a:t>Could this be done without AI?</a:t>
            </a:r>
            <a:endParaRPr i="1" sz="12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i="1" sz="1200">
              <a:solidFill>
                <a:schemeClr val="dk1"/>
              </a:solidFill>
            </a:endParaRPr>
          </a:p>
          <a:p>
            <a:pPr indent="0" lvl="0" marL="0" rtl="0" algn="l">
              <a:lnSpc>
                <a:spcPct val="100000"/>
              </a:lnSpc>
              <a:spcBef>
                <a:spcPts val="0"/>
              </a:spcBef>
              <a:spcAft>
                <a:spcPts val="0"/>
              </a:spcAft>
              <a:buClr>
                <a:schemeClr val="dk1"/>
              </a:buClr>
              <a:buSzPts val="1100"/>
              <a:buFont typeface="Arial"/>
              <a:buNone/>
            </a:pPr>
            <a:r>
              <a:rPr i="1" lang="en-US" sz="1200">
                <a:solidFill>
                  <a:schemeClr val="dk1"/>
                </a:solidFill>
              </a:rPr>
              <a:t>Are there any downsides to this approach?</a:t>
            </a:r>
            <a:endParaRPr i="1" sz="1200">
              <a:solidFill>
                <a:schemeClr val="dk1"/>
              </a:solidFill>
            </a:endParaRPr>
          </a:p>
          <a:p>
            <a:pPr indent="0" lvl="0" marL="0" rtl="0" algn="l">
              <a:lnSpc>
                <a:spcPct val="90000"/>
              </a:lnSpc>
              <a:spcBef>
                <a:spcPts val="1000"/>
              </a:spcBef>
              <a:spcAft>
                <a:spcPts val="0"/>
              </a:spcAft>
              <a:buClr>
                <a:schemeClr val="dk1"/>
              </a:buClr>
              <a:buSzPts val="1100"/>
              <a:buFont typeface="Arial"/>
              <a:buNone/>
            </a:pPr>
            <a:r>
              <a:t/>
            </a:r>
            <a:endParaRPr sz="2900">
              <a:solidFill>
                <a:schemeClr val="dk1"/>
              </a:solidFill>
            </a:endParaRPr>
          </a:p>
          <a:p>
            <a:pPr indent="0" lvl="0" marL="0" rtl="0" algn="l">
              <a:lnSpc>
                <a:spcPct val="100000"/>
              </a:lnSpc>
              <a:spcBef>
                <a:spcPts val="0"/>
              </a:spcBef>
              <a:spcAft>
                <a:spcPts val="0"/>
              </a:spcAft>
              <a:buSzPts val="1100"/>
              <a:buNone/>
            </a:pPr>
            <a:r>
              <a:t/>
            </a:r>
            <a:endParaRPr/>
          </a:p>
        </p:txBody>
      </p:sp>
      <p:sp>
        <p:nvSpPr>
          <p:cNvPr id="247" name="Google Shape;247;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27d80695a2f_2_1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t/>
            </a:r>
            <a:endParaRPr i="1" sz="1100">
              <a:solidFill>
                <a:schemeClr val="dk1"/>
              </a:solidFill>
            </a:endParaRPr>
          </a:p>
          <a:p>
            <a:pPr indent="0" lvl="0" marL="0" rtl="0" algn="l">
              <a:lnSpc>
                <a:spcPct val="100000"/>
              </a:lnSpc>
              <a:spcBef>
                <a:spcPts val="0"/>
              </a:spcBef>
              <a:spcAft>
                <a:spcPts val="0"/>
              </a:spcAft>
              <a:buClr>
                <a:schemeClr val="dk1"/>
              </a:buClr>
              <a:buSzPts val="1100"/>
              <a:buFont typeface="Arial"/>
              <a:buNone/>
            </a:pPr>
            <a:r>
              <a:rPr i="1" lang="en-US" sz="1100">
                <a:solidFill>
                  <a:schemeClr val="dk1"/>
                </a:solidFill>
              </a:rPr>
              <a:t>Could this be done without AI?</a:t>
            </a:r>
            <a:endParaRPr/>
          </a:p>
          <a:p>
            <a:pPr indent="0" lvl="0" marL="0" rtl="0" algn="l">
              <a:lnSpc>
                <a:spcPct val="100000"/>
              </a:lnSpc>
              <a:spcBef>
                <a:spcPts val="0"/>
              </a:spcBef>
              <a:spcAft>
                <a:spcPts val="0"/>
              </a:spcAft>
              <a:buClr>
                <a:schemeClr val="dk1"/>
              </a:buClr>
              <a:buSzPts val="1100"/>
              <a:buFont typeface="Arial"/>
              <a:buNone/>
            </a:pPr>
            <a:r>
              <a:t/>
            </a:r>
            <a:endParaRPr i="1" sz="1100">
              <a:solidFill>
                <a:schemeClr val="dk1"/>
              </a:solidFill>
            </a:endParaRPr>
          </a:p>
          <a:p>
            <a:pPr indent="0" lvl="0" marL="0" rtl="0" algn="l">
              <a:lnSpc>
                <a:spcPct val="100000"/>
              </a:lnSpc>
              <a:spcBef>
                <a:spcPts val="0"/>
              </a:spcBef>
              <a:spcAft>
                <a:spcPts val="0"/>
              </a:spcAft>
              <a:buClr>
                <a:schemeClr val="dk1"/>
              </a:buClr>
              <a:buSzPts val="1100"/>
              <a:buFont typeface="Arial"/>
              <a:buNone/>
            </a:pPr>
            <a:r>
              <a:rPr i="1" lang="en-US" sz="1100">
                <a:solidFill>
                  <a:schemeClr val="dk1"/>
                </a:solidFill>
              </a:rPr>
              <a:t>Are there any downsides to this approach?</a:t>
            </a:r>
            <a:endParaRPr/>
          </a:p>
          <a:p>
            <a:pPr indent="0" lvl="0" marL="0" rtl="0" algn="l">
              <a:lnSpc>
                <a:spcPct val="100000"/>
              </a:lnSpc>
              <a:spcBef>
                <a:spcPts val="0"/>
              </a:spcBef>
              <a:spcAft>
                <a:spcPts val="0"/>
              </a:spcAft>
              <a:buSzPts val="1100"/>
              <a:buNone/>
            </a:pPr>
            <a:r>
              <a:t/>
            </a:r>
            <a:endParaRPr/>
          </a:p>
        </p:txBody>
      </p:sp>
      <p:sp>
        <p:nvSpPr>
          <p:cNvPr id="259" name="Google Shape;259;g27d80695a2f_2_1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27f89cd2b5f_1_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600"/>
              </a:spcBef>
              <a:spcAft>
                <a:spcPts val="0"/>
              </a:spcAft>
              <a:buSzPts val="1100"/>
              <a:buNone/>
            </a:pPr>
            <a:r>
              <a:rPr lang="en-US" sz="1200">
                <a:solidFill>
                  <a:schemeClr val="dk1"/>
                </a:solidFill>
                <a:latin typeface="Calibri"/>
                <a:ea typeface="Calibri"/>
                <a:cs typeface="Calibri"/>
                <a:sym typeface="Calibri"/>
              </a:rPr>
              <a:t>Constellation = group </a:t>
            </a:r>
            <a:endParaRPr/>
          </a:p>
          <a:p>
            <a:pPr indent="0" lvl="0" marL="0" rtl="0" algn="l">
              <a:lnSpc>
                <a:spcPct val="115000"/>
              </a:lnSpc>
              <a:spcBef>
                <a:spcPts val="1600"/>
              </a:spcBef>
              <a:spcAft>
                <a:spcPts val="0"/>
              </a:spcAft>
              <a:buSzPts val="1100"/>
              <a:buNone/>
            </a:pPr>
            <a:r>
              <a:rPr lang="en-US" sz="1200">
                <a:solidFill>
                  <a:schemeClr val="dk1"/>
                </a:solidFill>
                <a:latin typeface="Calibri"/>
                <a:ea typeface="Calibri"/>
                <a:cs typeface="Calibri"/>
                <a:sym typeface="Calibri"/>
              </a:rPr>
              <a:t>Comprehend = understand</a:t>
            </a:r>
            <a:endParaRPr/>
          </a:p>
          <a:p>
            <a:pPr indent="0" lvl="0" marL="0" rtl="0" algn="l">
              <a:lnSpc>
                <a:spcPct val="115000"/>
              </a:lnSpc>
              <a:spcBef>
                <a:spcPts val="1600"/>
              </a:spcBef>
              <a:spcAft>
                <a:spcPts val="0"/>
              </a:spcAft>
              <a:buSzPts val="1100"/>
              <a:buNone/>
            </a:pPr>
            <a:r>
              <a:rPr lang="en-US" sz="1200">
                <a:solidFill>
                  <a:schemeClr val="dk1"/>
                </a:solidFill>
                <a:latin typeface="Calibri"/>
                <a:ea typeface="Calibri"/>
                <a:cs typeface="Calibri"/>
                <a:sym typeface="Calibri"/>
              </a:rPr>
              <a:t>Sense = detect</a:t>
            </a:r>
            <a:endParaRPr/>
          </a:p>
          <a:p>
            <a:pPr indent="0" lvl="0" marL="0" rtl="0" algn="l">
              <a:lnSpc>
                <a:spcPct val="115000"/>
              </a:lnSpc>
              <a:spcBef>
                <a:spcPts val="1600"/>
              </a:spcBef>
              <a:spcAft>
                <a:spcPts val="0"/>
              </a:spcAft>
              <a:buSzPts val="1100"/>
              <a:buNone/>
            </a:pPr>
            <a:r>
              <a:rPr lang="en-US" sz="1200">
                <a:solidFill>
                  <a:schemeClr val="dk1"/>
                </a:solidFill>
                <a:latin typeface="Calibri"/>
                <a:ea typeface="Calibri"/>
                <a:cs typeface="Calibri"/>
                <a:sym typeface="Calibri"/>
              </a:rPr>
              <a:t>Through AI, we can programme machines to plan, learn, reason, solve problems, and make decisions. </a:t>
            </a:r>
            <a:endParaRPr sz="1200">
              <a:solidFill>
                <a:schemeClr val="dk1"/>
              </a:solidFill>
              <a:latin typeface="Calibri"/>
              <a:ea typeface="Calibri"/>
              <a:cs typeface="Calibri"/>
              <a:sym typeface="Calibri"/>
            </a:endParaRPr>
          </a:p>
        </p:txBody>
      </p:sp>
      <p:sp>
        <p:nvSpPr>
          <p:cNvPr id="272" name="Google Shape;272;g27f89cd2b5f_1_9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27d80695a2f_2_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Clr>
                <a:schemeClr val="dk1"/>
              </a:buClr>
              <a:buSzPts val="1100"/>
              <a:buFont typeface="Arial"/>
              <a:buNone/>
            </a:pPr>
            <a:r>
              <a:rPr lang="en-US"/>
              <a:t>What aspects of human intelligence are most difficult to replicate using AI?</a:t>
            </a:r>
            <a:endParaRPr/>
          </a:p>
        </p:txBody>
      </p:sp>
      <p:sp>
        <p:nvSpPr>
          <p:cNvPr id="283" name="Google Shape;283;g27d80695a2f_2_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Clr>
                <a:schemeClr val="dk1"/>
              </a:buClr>
              <a:buSzPts val="1100"/>
              <a:buFont typeface="Arial"/>
              <a:buNone/>
            </a:pPr>
            <a:r>
              <a:t/>
            </a:r>
            <a:endParaRPr/>
          </a:p>
        </p:txBody>
      </p:sp>
      <p:sp>
        <p:nvSpPr>
          <p:cNvPr id="294" name="Google Shape;294;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27b7c512923_0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Clr>
                <a:schemeClr val="dk1"/>
              </a:buClr>
              <a:buSzPts val="1100"/>
              <a:buFont typeface="Arial"/>
              <a:buNone/>
            </a:pPr>
            <a:r>
              <a:rPr lang="en-US"/>
              <a:t>Focus on fact that outcomes are similar but the underlying processes are completely different</a:t>
            </a:r>
            <a:endParaRPr/>
          </a:p>
        </p:txBody>
      </p:sp>
      <p:sp>
        <p:nvSpPr>
          <p:cNvPr id="306" name="Google Shape;306;g27b7c512923_0_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Clr>
                <a:schemeClr val="dk1"/>
              </a:buClr>
              <a:buSzPts val="1100"/>
              <a:buFont typeface="Arial"/>
              <a:buNone/>
            </a:pPr>
            <a:r>
              <a:rPr lang="en-US"/>
              <a:t>What aspects of human intelligence are most difficult to replicate using AI?</a:t>
            </a:r>
            <a:endParaRPr/>
          </a:p>
        </p:txBody>
      </p:sp>
      <p:sp>
        <p:nvSpPr>
          <p:cNvPr id="317" name="Google Shape;317;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27f89cd2b5f_2_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Clr>
                <a:schemeClr val="dk1"/>
              </a:buClr>
              <a:buSzPts val="1100"/>
              <a:buFont typeface="Arial"/>
              <a:buNone/>
            </a:pPr>
            <a:r>
              <a:t/>
            </a:r>
            <a:endParaRPr/>
          </a:p>
        </p:txBody>
      </p:sp>
      <p:sp>
        <p:nvSpPr>
          <p:cNvPr id="328" name="Google Shape;328;g27f89cd2b5f_2_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Calibri"/>
                <a:ea typeface="Calibri"/>
                <a:cs typeface="Calibri"/>
                <a:sym typeface="Calibri"/>
              </a:rPr>
              <a:t>Ask students to indicate what are their key takeaways from this lesson? </a:t>
            </a:r>
            <a:endParaRPr/>
          </a:p>
          <a:p>
            <a:pPr indent="0" lvl="0" marL="0" rtl="0" algn="l">
              <a:lnSpc>
                <a:spcPct val="100000"/>
              </a:lnSpc>
              <a:spcBef>
                <a:spcPts val="0"/>
              </a:spcBef>
              <a:spcAft>
                <a:spcPts val="0"/>
              </a:spcAft>
              <a:buSzPts val="1100"/>
              <a:buNone/>
            </a:pPr>
            <a:r>
              <a:t/>
            </a:r>
            <a:endParaRPr/>
          </a:p>
        </p:txBody>
      </p:sp>
      <p:sp>
        <p:nvSpPr>
          <p:cNvPr id="345" name="Google Shape;345;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27d80695a2f_2_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600"/>
              </a:spcBef>
              <a:spcAft>
                <a:spcPts val="0"/>
              </a:spcAft>
              <a:buSzPts val="1100"/>
              <a:buNone/>
            </a:pPr>
            <a:r>
              <a:rPr lang="en-US" sz="1200">
                <a:solidFill>
                  <a:schemeClr val="dk1"/>
                </a:solidFill>
                <a:latin typeface="Calibri"/>
                <a:ea typeface="Calibri"/>
                <a:cs typeface="Calibri"/>
                <a:sym typeface="Calibri"/>
              </a:rPr>
              <a:t>AI in My Life is a modular workshop series on Artificial Intelligence (AI)</a:t>
            </a:r>
            <a:endParaRPr/>
          </a:p>
          <a:p>
            <a:pPr indent="0" lvl="0" marL="0" rtl="0" algn="l">
              <a:lnSpc>
                <a:spcPct val="115000"/>
              </a:lnSpc>
              <a:spcBef>
                <a:spcPts val="1600"/>
              </a:spcBef>
              <a:spcAft>
                <a:spcPts val="0"/>
              </a:spcAft>
              <a:buSzPts val="1100"/>
              <a:buNone/>
            </a:pPr>
            <a:r>
              <a:rPr lang="en-US" sz="1200">
                <a:solidFill>
                  <a:schemeClr val="dk1"/>
                </a:solidFill>
                <a:latin typeface="Calibri"/>
                <a:ea typeface="Calibri"/>
                <a:cs typeface="Calibri"/>
                <a:sym typeface="Calibri"/>
              </a:rPr>
              <a:t>It was developed by the Science Foundation Ireland ADAPT Research Centre</a:t>
            </a:r>
            <a:endParaRPr/>
          </a:p>
          <a:p>
            <a:pPr indent="0" lvl="0" marL="0" rtl="0" algn="l">
              <a:lnSpc>
                <a:spcPct val="115000"/>
              </a:lnSpc>
              <a:spcBef>
                <a:spcPts val="1600"/>
              </a:spcBef>
              <a:spcAft>
                <a:spcPts val="0"/>
              </a:spcAft>
              <a:buSzPts val="1100"/>
              <a:buNone/>
            </a:pPr>
            <a:r>
              <a:rPr lang="en-US" sz="1200">
                <a:solidFill>
                  <a:schemeClr val="dk1"/>
                </a:solidFill>
                <a:latin typeface="Calibri"/>
                <a:ea typeface="Calibri"/>
                <a:cs typeface="Calibri"/>
                <a:sym typeface="Calibri"/>
              </a:rPr>
              <a:t>ADAPT is a major academia-industry research centre with more than 300 researchers from 8 Irish universities (led by Trinity College Dublin and Dublin City University) producing research and innovations in many aspects of AI </a:t>
            </a:r>
            <a:endParaRPr/>
          </a:p>
          <a:p>
            <a:pPr indent="0" lvl="0" marL="0" rtl="0" algn="l">
              <a:lnSpc>
                <a:spcPct val="115000"/>
              </a:lnSpc>
              <a:spcBef>
                <a:spcPts val="1600"/>
              </a:spcBef>
              <a:spcAft>
                <a:spcPts val="0"/>
              </a:spcAft>
              <a:buSzPts val="1100"/>
              <a:buNone/>
            </a:pPr>
            <a:r>
              <a:rPr lang="en-US" sz="1200">
                <a:solidFill>
                  <a:schemeClr val="dk1"/>
                </a:solidFill>
                <a:latin typeface="Calibri"/>
                <a:ea typeface="Calibri"/>
                <a:cs typeface="Calibri"/>
                <a:sym typeface="Calibri"/>
              </a:rPr>
              <a:t>Partners on the project include, for example, DCU Access, Amazon Web Services and the Lero software research centre</a:t>
            </a:r>
            <a:endParaRPr/>
          </a:p>
          <a:p>
            <a:pPr indent="0" lvl="0" marL="0" rtl="0" algn="l">
              <a:lnSpc>
                <a:spcPct val="115000"/>
              </a:lnSpc>
              <a:spcBef>
                <a:spcPts val="1600"/>
              </a:spcBef>
              <a:spcAft>
                <a:spcPts val="0"/>
              </a:spcAft>
              <a:buSzPts val="1100"/>
              <a:buNone/>
            </a:pPr>
            <a:r>
              <a:rPr lang="en-US" sz="1200">
                <a:solidFill>
                  <a:schemeClr val="dk1"/>
                </a:solidFill>
                <a:latin typeface="Calibri"/>
                <a:ea typeface="Calibri"/>
                <a:cs typeface="Calibri"/>
                <a:sym typeface="Calibri"/>
              </a:rPr>
              <a:t>AI is transforming life as we know it. </a:t>
            </a:r>
            <a:r>
              <a:rPr b="0" i="0" lang="en-US" sz="2000">
                <a:solidFill>
                  <a:srgbClr val="333333"/>
                </a:solidFill>
                <a:latin typeface="Roboto"/>
                <a:ea typeface="Roboto"/>
                <a:cs typeface="Roboto"/>
                <a:sym typeface="Roboto"/>
              </a:rPr>
              <a:t>While AI offers substantial benefits to individuals and society, it has major implications for privacy, ethics and security. AI in My Life aims to help students navigate this so-called ‘Age of AI’ safely and successfully</a:t>
            </a:r>
            <a:endParaRPr sz="1200">
              <a:solidFill>
                <a:schemeClr val="dk1"/>
              </a:solidFill>
              <a:latin typeface="Calibri"/>
              <a:ea typeface="Calibri"/>
              <a:cs typeface="Calibri"/>
              <a:sym typeface="Calibri"/>
            </a:endParaRPr>
          </a:p>
        </p:txBody>
      </p:sp>
      <p:sp>
        <p:nvSpPr>
          <p:cNvPr id="146" name="Google Shape;146;g27d80695a2f_2_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Add examples like previous slide </a:t>
            </a:r>
            <a:endParaRPr/>
          </a:p>
        </p:txBody>
      </p:sp>
      <p:sp>
        <p:nvSpPr>
          <p:cNvPr id="361" name="Google Shape;361;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1e8230ac57f_1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Add examples like previous slide </a:t>
            </a:r>
            <a:endParaRPr/>
          </a:p>
        </p:txBody>
      </p:sp>
      <p:sp>
        <p:nvSpPr>
          <p:cNvPr id="368" name="Google Shape;368;g1e8230ac57f_1_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1e8230ac57f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100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374" name="Google Shape;374;g1e8230ac57f_1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27d80695a2f_2_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600"/>
              </a:spcBef>
              <a:spcAft>
                <a:spcPts val="0"/>
              </a:spcAft>
              <a:buSzPts val="1100"/>
              <a:buNone/>
            </a:pPr>
            <a:r>
              <a:t/>
            </a:r>
            <a:endParaRPr sz="1200">
              <a:solidFill>
                <a:schemeClr val="dk1"/>
              </a:solidFill>
              <a:latin typeface="Calibri"/>
              <a:ea typeface="Calibri"/>
              <a:cs typeface="Calibri"/>
              <a:sym typeface="Calibri"/>
            </a:endParaRPr>
          </a:p>
        </p:txBody>
      </p:sp>
      <p:sp>
        <p:nvSpPr>
          <p:cNvPr id="159" name="Google Shape;159;g27d80695a2f_2_9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600"/>
              </a:spcBef>
              <a:spcAft>
                <a:spcPts val="0"/>
              </a:spcAft>
              <a:buSzPts val="1100"/>
              <a:buNone/>
            </a:pPr>
            <a:r>
              <a:rPr lang="en-US" sz="1200">
                <a:solidFill>
                  <a:schemeClr val="dk1"/>
                </a:solidFill>
                <a:latin typeface="Calibri"/>
                <a:ea typeface="Calibri"/>
                <a:cs typeface="Calibri"/>
                <a:sym typeface="Calibri"/>
              </a:rPr>
              <a:t>	</a:t>
            </a:r>
            <a:endParaRPr/>
          </a:p>
          <a:p>
            <a:pPr indent="0" lvl="0" marL="0" rtl="0" algn="l">
              <a:lnSpc>
                <a:spcPct val="115000"/>
              </a:lnSpc>
              <a:spcBef>
                <a:spcPts val="1600"/>
              </a:spcBef>
              <a:spcAft>
                <a:spcPts val="0"/>
              </a:spcAft>
              <a:buSzPts val="1100"/>
              <a:buNone/>
            </a:pPr>
            <a:r>
              <a:t/>
            </a:r>
            <a:endParaRPr sz="1200">
              <a:solidFill>
                <a:schemeClr val="dk1"/>
              </a:solidFill>
              <a:latin typeface="Calibri"/>
              <a:ea typeface="Calibri"/>
              <a:cs typeface="Calibri"/>
              <a:sym typeface="Calibri"/>
            </a:endParaRPr>
          </a:p>
        </p:txBody>
      </p:sp>
      <p:sp>
        <p:nvSpPr>
          <p:cNvPr id="172" name="Google Shape;172;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600"/>
              </a:spcBef>
              <a:spcAft>
                <a:spcPts val="0"/>
              </a:spcAft>
              <a:buSzPts val="1100"/>
              <a:buNone/>
            </a:pPr>
            <a:r>
              <a:t/>
            </a:r>
            <a:endParaRPr sz="1200">
              <a:solidFill>
                <a:schemeClr val="dk1"/>
              </a:solidFill>
              <a:latin typeface="Calibri"/>
              <a:ea typeface="Calibri"/>
              <a:cs typeface="Calibri"/>
              <a:sym typeface="Calibri"/>
            </a:endParaRPr>
          </a:p>
        </p:txBody>
      </p:sp>
      <p:sp>
        <p:nvSpPr>
          <p:cNvPr id="182" name="Google Shape;182;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193" name="Google Shape;193;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600"/>
              </a:spcBef>
              <a:spcAft>
                <a:spcPts val="0"/>
              </a:spcAft>
              <a:buSzPts val="1100"/>
              <a:buNone/>
            </a:pPr>
            <a:r>
              <a:rPr lang="en-US" sz="1200">
                <a:solidFill>
                  <a:schemeClr val="dk1"/>
                </a:solidFill>
                <a:latin typeface="Calibri"/>
                <a:ea typeface="Calibri"/>
                <a:cs typeface="Calibri"/>
                <a:sym typeface="Calibri"/>
              </a:rPr>
              <a:t>Wordcloud</a:t>
            </a:r>
            <a:endParaRPr sz="1200">
              <a:solidFill>
                <a:schemeClr val="dk1"/>
              </a:solidFill>
              <a:latin typeface="Calibri"/>
              <a:ea typeface="Calibri"/>
              <a:cs typeface="Calibri"/>
              <a:sym typeface="Calibri"/>
            </a:endParaRPr>
          </a:p>
          <a:p>
            <a:pPr indent="0" lvl="0" marL="0" rtl="0" algn="l">
              <a:lnSpc>
                <a:spcPct val="115000"/>
              </a:lnSpc>
              <a:spcBef>
                <a:spcPts val="1600"/>
              </a:spcBef>
              <a:spcAft>
                <a:spcPts val="0"/>
              </a:spcAft>
              <a:buSzPts val="1100"/>
              <a:buNone/>
            </a:pPr>
            <a:r>
              <a:t/>
            </a:r>
            <a:endParaRPr sz="1200">
              <a:solidFill>
                <a:schemeClr val="dk1"/>
              </a:solidFill>
              <a:latin typeface="Calibri"/>
              <a:ea typeface="Calibri"/>
              <a:cs typeface="Calibri"/>
              <a:sym typeface="Calibri"/>
            </a:endParaRPr>
          </a:p>
          <a:p>
            <a:pPr indent="0" lvl="0" marL="0" rtl="0" algn="l">
              <a:lnSpc>
                <a:spcPct val="115000"/>
              </a:lnSpc>
              <a:spcBef>
                <a:spcPts val="1600"/>
              </a:spcBef>
              <a:spcAft>
                <a:spcPts val="0"/>
              </a:spcAft>
              <a:buSzPts val="1100"/>
              <a:buNone/>
            </a:pPr>
            <a:r>
              <a:rPr lang="en-US" sz="1200">
                <a:solidFill>
                  <a:schemeClr val="dk1"/>
                </a:solidFill>
                <a:latin typeface="Calibri"/>
                <a:ea typeface="Calibri"/>
                <a:cs typeface="Calibri"/>
                <a:sym typeface="Calibri"/>
              </a:rPr>
              <a:t>AI is ubiquitous, meaning it’s appearing everywhere. It’s playing an increasing role in our everyday lives, so it’s important that we understand it.</a:t>
            </a:r>
            <a:endParaRPr/>
          </a:p>
          <a:p>
            <a:pPr indent="0" lvl="0" marL="0" rtl="0" algn="l">
              <a:lnSpc>
                <a:spcPct val="115000"/>
              </a:lnSpc>
              <a:spcBef>
                <a:spcPts val="1600"/>
              </a:spcBef>
              <a:spcAft>
                <a:spcPts val="0"/>
              </a:spcAft>
              <a:buSzPts val="1100"/>
              <a:buNone/>
            </a:pPr>
            <a:r>
              <a:rPr lang="en-US" sz="1200">
                <a:solidFill>
                  <a:schemeClr val="dk1"/>
                </a:solidFill>
                <a:latin typeface="Calibri"/>
                <a:ea typeface="Calibri"/>
                <a:cs typeface="Calibri"/>
                <a:sym typeface="Calibri"/>
              </a:rPr>
              <a:t>Can you think of examples of where/how you use AI-based technology in your daily life?</a:t>
            </a:r>
            <a:endParaRPr sz="1200">
              <a:solidFill>
                <a:schemeClr val="dk1"/>
              </a:solidFill>
              <a:latin typeface="Calibri"/>
              <a:ea typeface="Calibri"/>
              <a:cs typeface="Calibri"/>
              <a:sym typeface="Calibri"/>
            </a:endParaRPr>
          </a:p>
        </p:txBody>
      </p:sp>
      <p:sp>
        <p:nvSpPr>
          <p:cNvPr id="204" name="Google Shape;204;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27d80695a2f_2_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Clr>
                <a:schemeClr val="dk1"/>
              </a:buClr>
              <a:buSzPts val="1100"/>
              <a:buFont typeface="Arial"/>
              <a:buNone/>
            </a:pPr>
            <a:r>
              <a:t/>
            </a:r>
            <a:endParaRPr/>
          </a:p>
        </p:txBody>
      </p:sp>
      <p:sp>
        <p:nvSpPr>
          <p:cNvPr id="215" name="Google Shape;215;g27d80695a2f_2_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27d80695a2f_2_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Clr>
                <a:schemeClr val="dk1"/>
              </a:buClr>
              <a:buSzPts val="1100"/>
              <a:buFont typeface="Arial"/>
              <a:buNone/>
            </a:pPr>
            <a:r>
              <a:t/>
            </a:r>
            <a:endParaRPr/>
          </a:p>
        </p:txBody>
      </p:sp>
      <p:sp>
        <p:nvSpPr>
          <p:cNvPr id="225" name="Google Shape;225;g27d80695a2f_2_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 Id="rId3"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 Id="rId3"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 Id="rId3" Type="http://schemas.openxmlformats.org/officeDocument/2006/relationships/image" Target="../media/image16.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p31"/>
          <p:cNvSpPr txBox="1"/>
          <p:nvPr>
            <p:ph type="ctrTitle"/>
          </p:nvPr>
        </p:nvSpPr>
        <p:spPr>
          <a:xfrm>
            <a:off x="755373" y="1847020"/>
            <a:ext cx="6450600" cy="1422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4000"/>
              <a:buFont typeface="Calibri"/>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 name="Google Shape;10;p31"/>
          <p:cNvSpPr txBox="1"/>
          <p:nvPr>
            <p:ph idx="1" type="subTitle"/>
          </p:nvPr>
        </p:nvSpPr>
        <p:spPr>
          <a:xfrm>
            <a:off x="755372" y="3361841"/>
            <a:ext cx="6450600" cy="16557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descr="Graphical user interface, application&#10;&#10;Description automatically generated" id="11" name="Google Shape;11;p31"/>
          <p:cNvPicPr preferRelativeResize="0"/>
          <p:nvPr/>
        </p:nvPicPr>
        <p:blipFill rotWithShape="1">
          <a:blip r:embed="rId2">
            <a:alphaModFix/>
          </a:blip>
          <a:srcRect b="0" l="0" r="0" t="0"/>
          <a:stretch/>
        </p:blipFill>
        <p:spPr>
          <a:xfrm>
            <a:off x="0" y="0"/>
            <a:ext cx="12192000" cy="68580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losing Slide">
  <p:cSld name="2_Closing Slide">
    <p:spTree>
      <p:nvGrpSpPr>
        <p:cNvPr id="39" name="Shape 39"/>
        <p:cNvGrpSpPr/>
        <p:nvPr/>
      </p:nvGrpSpPr>
      <p:grpSpPr>
        <a:xfrm>
          <a:off x="0" y="0"/>
          <a:ext cx="0" cy="0"/>
          <a:chOff x="0" y="0"/>
          <a:chExt cx="0" cy="0"/>
        </a:xfrm>
      </p:grpSpPr>
      <p:pic>
        <p:nvPicPr>
          <p:cNvPr id="40" name="Google Shape;40;p66"/>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41" name="Google Shape;41;p66"/>
          <p:cNvSpPr txBox="1"/>
          <p:nvPr>
            <p:ph idx="1" type="body"/>
          </p:nvPr>
        </p:nvSpPr>
        <p:spPr>
          <a:xfrm>
            <a:off x="508000" y="2241400"/>
            <a:ext cx="6616800" cy="40131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lt1"/>
              </a:buClr>
              <a:buSzPts val="2800"/>
              <a:buChar char="•"/>
              <a:defRPr>
                <a:solidFill>
                  <a:schemeClr val="lt1"/>
                </a:solidFill>
              </a:defRPr>
            </a:lvl1pPr>
            <a:lvl2pPr indent="-381000" lvl="1" marL="914400" algn="l">
              <a:lnSpc>
                <a:spcPct val="90000"/>
              </a:lnSpc>
              <a:spcBef>
                <a:spcPts val="500"/>
              </a:spcBef>
              <a:spcAft>
                <a:spcPts val="0"/>
              </a:spcAft>
              <a:buClr>
                <a:schemeClr val="lt1"/>
              </a:buClr>
              <a:buSzPts val="2400"/>
              <a:buChar char="•"/>
              <a:defRPr>
                <a:solidFill>
                  <a:schemeClr val="lt1"/>
                </a:solidFill>
              </a:defRPr>
            </a:lvl2pPr>
            <a:lvl3pPr indent="-355600" lvl="2" marL="1371600" algn="l">
              <a:lnSpc>
                <a:spcPct val="90000"/>
              </a:lnSpc>
              <a:spcBef>
                <a:spcPts val="500"/>
              </a:spcBef>
              <a:spcAft>
                <a:spcPts val="0"/>
              </a:spcAft>
              <a:buClr>
                <a:schemeClr val="lt1"/>
              </a:buClr>
              <a:buSzPts val="2000"/>
              <a:buChar char="•"/>
              <a:defRPr>
                <a:solidFill>
                  <a:schemeClr val="lt1"/>
                </a:solidFill>
              </a:defRPr>
            </a:lvl3pPr>
            <a:lvl4pPr indent="-342900" lvl="3" marL="1828800" algn="l">
              <a:lnSpc>
                <a:spcPct val="90000"/>
              </a:lnSpc>
              <a:spcBef>
                <a:spcPts val="500"/>
              </a:spcBef>
              <a:spcAft>
                <a:spcPts val="0"/>
              </a:spcAft>
              <a:buClr>
                <a:schemeClr val="lt1"/>
              </a:buClr>
              <a:buSzPts val="1800"/>
              <a:buChar char="•"/>
              <a:defRPr>
                <a:solidFill>
                  <a:schemeClr val="lt1"/>
                </a:solidFill>
              </a:defRPr>
            </a:lvl4pPr>
            <a:lvl5pPr indent="-342900" lvl="4" marL="2286000" algn="l">
              <a:lnSpc>
                <a:spcPct val="90000"/>
              </a:lnSpc>
              <a:spcBef>
                <a:spcPts val="500"/>
              </a:spcBef>
              <a:spcAft>
                <a:spcPts val="0"/>
              </a:spcAft>
              <a:buClr>
                <a:schemeClr val="lt1"/>
              </a:buClr>
              <a:buSzPts val="18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2" name="Shape 42"/>
        <p:cNvGrpSpPr/>
        <p:nvPr/>
      </p:nvGrpSpPr>
      <p:grpSpPr>
        <a:xfrm>
          <a:off x="0" y="0"/>
          <a:ext cx="0" cy="0"/>
          <a:chOff x="0" y="0"/>
          <a:chExt cx="0" cy="0"/>
        </a:xfrm>
      </p:grpSpPr>
      <p:pic>
        <p:nvPicPr>
          <p:cNvPr descr="A picture containing graphical user interface&#10;&#10;Description automatically generated" id="43" name="Google Shape;43;p67"/>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44" name="Google Shape;44;p67"/>
          <p:cNvSpPr txBox="1"/>
          <p:nvPr>
            <p:ph type="title"/>
          </p:nvPr>
        </p:nvSpPr>
        <p:spPr>
          <a:xfrm>
            <a:off x="6095999" y="481806"/>
            <a:ext cx="56025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3600"/>
              <a:buFont typeface="Calibri"/>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67"/>
          <p:cNvSpPr txBox="1"/>
          <p:nvPr>
            <p:ph idx="1" type="body"/>
          </p:nvPr>
        </p:nvSpPr>
        <p:spPr>
          <a:xfrm>
            <a:off x="838200" y="2176669"/>
            <a:ext cx="3783600" cy="40002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a:solidFill>
                  <a:schemeClr val="dk1"/>
                </a:solidFill>
              </a:defRPr>
            </a:lvl1pPr>
            <a:lvl2pPr indent="-381000" lvl="1" marL="914400" algn="l">
              <a:lnSpc>
                <a:spcPct val="90000"/>
              </a:lnSpc>
              <a:spcBef>
                <a:spcPts val="500"/>
              </a:spcBef>
              <a:spcAft>
                <a:spcPts val="0"/>
              </a:spcAft>
              <a:buClr>
                <a:schemeClr val="dk1"/>
              </a:buClr>
              <a:buSzPts val="2400"/>
              <a:buChar char="•"/>
              <a:defRPr>
                <a:solidFill>
                  <a:schemeClr val="dk1"/>
                </a:solidFill>
              </a:defRPr>
            </a:lvl2pPr>
            <a:lvl3pPr indent="-355600" lvl="2" marL="1371600" algn="l">
              <a:lnSpc>
                <a:spcPct val="90000"/>
              </a:lnSpc>
              <a:spcBef>
                <a:spcPts val="500"/>
              </a:spcBef>
              <a:spcAft>
                <a:spcPts val="0"/>
              </a:spcAft>
              <a:buClr>
                <a:schemeClr val="dk1"/>
              </a:buClr>
              <a:buSzPts val="2000"/>
              <a:buChar char="•"/>
              <a:defRPr>
                <a:solidFill>
                  <a:schemeClr val="dk1"/>
                </a:solidFill>
              </a:defRPr>
            </a:lvl3pPr>
            <a:lvl4pPr indent="-342900" lvl="3" marL="1828800" algn="l">
              <a:lnSpc>
                <a:spcPct val="90000"/>
              </a:lnSpc>
              <a:spcBef>
                <a:spcPts val="500"/>
              </a:spcBef>
              <a:spcAft>
                <a:spcPts val="0"/>
              </a:spcAft>
              <a:buClr>
                <a:schemeClr val="dk1"/>
              </a:buClr>
              <a:buSzPts val="1800"/>
              <a:buChar char="•"/>
              <a:defRPr>
                <a:solidFill>
                  <a:schemeClr val="dk1"/>
                </a:solidFill>
              </a:defRPr>
            </a:lvl4pPr>
            <a:lvl5pPr indent="-342900" lvl="4" marL="2286000" algn="l">
              <a:lnSpc>
                <a:spcPct val="90000"/>
              </a:lnSpc>
              <a:spcBef>
                <a:spcPts val="500"/>
              </a:spcBef>
              <a:spcAft>
                <a:spcPts val="0"/>
              </a:spcAft>
              <a:buClr>
                <a:schemeClr val="dk1"/>
              </a:buClr>
              <a:buSzPts val="1800"/>
              <a:buChar char="•"/>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67"/>
          <p:cNvSpPr txBox="1"/>
          <p:nvPr>
            <p:ph idx="2" type="body"/>
          </p:nvPr>
        </p:nvSpPr>
        <p:spPr>
          <a:xfrm>
            <a:off x="6095999" y="2176669"/>
            <a:ext cx="5602500" cy="40002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lt1"/>
              </a:buClr>
              <a:buSzPts val="2800"/>
              <a:buChar char="•"/>
              <a:defRPr>
                <a:solidFill>
                  <a:schemeClr val="lt1"/>
                </a:solidFill>
              </a:defRPr>
            </a:lvl1pPr>
            <a:lvl2pPr indent="-381000" lvl="1" marL="914400" algn="l">
              <a:lnSpc>
                <a:spcPct val="90000"/>
              </a:lnSpc>
              <a:spcBef>
                <a:spcPts val="500"/>
              </a:spcBef>
              <a:spcAft>
                <a:spcPts val="0"/>
              </a:spcAft>
              <a:buClr>
                <a:schemeClr val="lt1"/>
              </a:buClr>
              <a:buSzPts val="2400"/>
              <a:buChar char="•"/>
              <a:defRPr>
                <a:solidFill>
                  <a:schemeClr val="lt1"/>
                </a:solidFill>
              </a:defRPr>
            </a:lvl2pPr>
            <a:lvl3pPr indent="-355600" lvl="2" marL="1371600" algn="l">
              <a:lnSpc>
                <a:spcPct val="90000"/>
              </a:lnSpc>
              <a:spcBef>
                <a:spcPts val="500"/>
              </a:spcBef>
              <a:spcAft>
                <a:spcPts val="0"/>
              </a:spcAft>
              <a:buClr>
                <a:schemeClr val="lt1"/>
              </a:buClr>
              <a:buSzPts val="2000"/>
              <a:buChar char="•"/>
              <a:defRPr>
                <a:solidFill>
                  <a:schemeClr val="lt1"/>
                </a:solidFill>
              </a:defRPr>
            </a:lvl3pPr>
            <a:lvl4pPr indent="-342900" lvl="3" marL="1828800" algn="l">
              <a:lnSpc>
                <a:spcPct val="90000"/>
              </a:lnSpc>
              <a:spcBef>
                <a:spcPts val="500"/>
              </a:spcBef>
              <a:spcAft>
                <a:spcPts val="0"/>
              </a:spcAft>
              <a:buClr>
                <a:schemeClr val="lt1"/>
              </a:buClr>
              <a:buSzPts val="1800"/>
              <a:buChar char="•"/>
              <a:defRPr>
                <a:solidFill>
                  <a:schemeClr val="lt1"/>
                </a:solidFill>
              </a:defRPr>
            </a:lvl4pPr>
            <a:lvl5pPr indent="-342900" lvl="4" marL="2286000" algn="l">
              <a:lnSpc>
                <a:spcPct val="90000"/>
              </a:lnSpc>
              <a:spcBef>
                <a:spcPts val="500"/>
              </a:spcBef>
              <a:spcAft>
                <a:spcPts val="0"/>
              </a:spcAft>
              <a:buClr>
                <a:schemeClr val="lt1"/>
              </a:buClr>
              <a:buSzPts val="18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0" name="Shape 50"/>
        <p:cNvGrpSpPr/>
        <p:nvPr/>
      </p:nvGrpSpPr>
      <p:grpSpPr>
        <a:xfrm>
          <a:off x="0" y="0"/>
          <a:ext cx="0" cy="0"/>
          <a:chOff x="0" y="0"/>
          <a:chExt cx="0" cy="0"/>
        </a:xfrm>
      </p:grpSpPr>
      <p:sp>
        <p:nvSpPr>
          <p:cNvPr id="51" name="Google Shape;51;g2881a2884b4_0_57"/>
          <p:cNvSpPr txBox="1"/>
          <p:nvPr>
            <p:ph type="ctrTitle"/>
          </p:nvPr>
        </p:nvSpPr>
        <p:spPr>
          <a:xfrm>
            <a:off x="755373" y="1847020"/>
            <a:ext cx="6450600" cy="1422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4000"/>
              <a:buFont typeface="Calibri"/>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g2881a2884b4_0_57"/>
          <p:cNvSpPr txBox="1"/>
          <p:nvPr>
            <p:ph idx="1" type="subTitle"/>
          </p:nvPr>
        </p:nvSpPr>
        <p:spPr>
          <a:xfrm>
            <a:off x="755372" y="3361841"/>
            <a:ext cx="6450600" cy="16557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53" name="Google Shape;53;g2881a2884b4_0_57"/>
          <p:cNvPicPr preferRelativeResize="0"/>
          <p:nvPr/>
        </p:nvPicPr>
        <p:blipFill rotWithShape="1">
          <a:blip r:embed="rId2">
            <a:alphaModFix/>
          </a:blip>
          <a:srcRect b="0" l="0" r="0" t="0"/>
          <a:stretch/>
        </p:blipFill>
        <p:spPr>
          <a:xfrm>
            <a:off x="0" y="0"/>
            <a:ext cx="12192000" cy="68580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p:cSld name="Closing Slide">
    <p:spTree>
      <p:nvGrpSpPr>
        <p:cNvPr id="54" name="Shape 54"/>
        <p:cNvGrpSpPr/>
        <p:nvPr/>
      </p:nvGrpSpPr>
      <p:grpSpPr>
        <a:xfrm>
          <a:off x="0" y="0"/>
          <a:ext cx="0" cy="0"/>
          <a:chOff x="0" y="0"/>
          <a:chExt cx="0" cy="0"/>
        </a:xfrm>
      </p:grpSpPr>
      <p:sp>
        <p:nvSpPr>
          <p:cNvPr id="55" name="Google Shape;55;g2881a2884b4_0_61"/>
          <p:cNvSpPr txBox="1"/>
          <p:nvPr>
            <p:ph type="ctrTitle"/>
          </p:nvPr>
        </p:nvSpPr>
        <p:spPr>
          <a:xfrm>
            <a:off x="693380" y="2327470"/>
            <a:ext cx="6450600" cy="1422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4000"/>
              <a:buFont typeface="Calibri"/>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g2881a2884b4_0_61"/>
          <p:cNvSpPr txBox="1"/>
          <p:nvPr>
            <p:ph idx="1" type="subTitle"/>
          </p:nvPr>
        </p:nvSpPr>
        <p:spPr>
          <a:xfrm>
            <a:off x="693379" y="3981776"/>
            <a:ext cx="6450600" cy="9468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descr="Graphical user interface, application, website&#10;&#10;Description automatically generated" id="57" name="Google Shape;57;g2881a2884b4_0_61"/>
          <p:cNvPicPr preferRelativeResize="0"/>
          <p:nvPr/>
        </p:nvPicPr>
        <p:blipFill rotWithShape="1">
          <a:blip r:embed="rId2">
            <a:alphaModFix/>
          </a:blip>
          <a:srcRect b="0" l="0" r="0" t="0"/>
          <a:stretch/>
        </p:blipFill>
        <p:spPr>
          <a:xfrm>
            <a:off x="0" y="0"/>
            <a:ext cx="12192000" cy="68580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8" name="Shape 58"/>
        <p:cNvGrpSpPr/>
        <p:nvPr/>
      </p:nvGrpSpPr>
      <p:grpSpPr>
        <a:xfrm>
          <a:off x="0" y="0"/>
          <a:ext cx="0" cy="0"/>
          <a:chOff x="0" y="0"/>
          <a:chExt cx="0" cy="0"/>
        </a:xfrm>
      </p:grpSpPr>
      <p:pic>
        <p:nvPicPr>
          <p:cNvPr descr="Background pattern&#10;&#10;Description automatically generated" id="59" name="Google Shape;59;g2881a2884b4_0_65"/>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60" name="Google Shape;60;g2881a2884b4_0_65"/>
          <p:cNvSpPr txBox="1"/>
          <p:nvPr>
            <p:ph idx="1" type="body"/>
          </p:nvPr>
        </p:nvSpPr>
        <p:spPr>
          <a:xfrm>
            <a:off x="838200" y="1968500"/>
            <a:ext cx="10515600" cy="43221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lt1"/>
              </a:buClr>
              <a:buSzPts val="2800"/>
              <a:buChar char="•"/>
              <a:defRPr>
                <a:solidFill>
                  <a:schemeClr val="lt1"/>
                </a:solidFill>
              </a:defRPr>
            </a:lvl1pPr>
            <a:lvl2pPr indent="-381000" lvl="1" marL="914400" algn="l">
              <a:lnSpc>
                <a:spcPct val="90000"/>
              </a:lnSpc>
              <a:spcBef>
                <a:spcPts val="500"/>
              </a:spcBef>
              <a:spcAft>
                <a:spcPts val="0"/>
              </a:spcAft>
              <a:buClr>
                <a:schemeClr val="lt1"/>
              </a:buClr>
              <a:buSzPts val="2400"/>
              <a:buChar char="•"/>
              <a:defRPr>
                <a:solidFill>
                  <a:schemeClr val="lt1"/>
                </a:solidFill>
              </a:defRPr>
            </a:lvl2pPr>
            <a:lvl3pPr indent="-355600" lvl="2" marL="1371600" algn="l">
              <a:lnSpc>
                <a:spcPct val="90000"/>
              </a:lnSpc>
              <a:spcBef>
                <a:spcPts val="500"/>
              </a:spcBef>
              <a:spcAft>
                <a:spcPts val="0"/>
              </a:spcAft>
              <a:buClr>
                <a:schemeClr val="lt1"/>
              </a:buClr>
              <a:buSzPts val="2000"/>
              <a:buChar char="•"/>
              <a:defRPr>
                <a:solidFill>
                  <a:schemeClr val="lt1"/>
                </a:solidFill>
              </a:defRPr>
            </a:lvl3pPr>
            <a:lvl4pPr indent="-342900" lvl="3" marL="1828800" algn="l">
              <a:lnSpc>
                <a:spcPct val="90000"/>
              </a:lnSpc>
              <a:spcBef>
                <a:spcPts val="500"/>
              </a:spcBef>
              <a:spcAft>
                <a:spcPts val="0"/>
              </a:spcAft>
              <a:buClr>
                <a:schemeClr val="lt1"/>
              </a:buClr>
              <a:buSzPts val="1800"/>
              <a:buChar char="•"/>
              <a:defRPr>
                <a:solidFill>
                  <a:schemeClr val="lt1"/>
                </a:solidFill>
              </a:defRPr>
            </a:lvl4pPr>
            <a:lvl5pPr indent="-342900" lvl="4" marL="2286000" algn="l">
              <a:lnSpc>
                <a:spcPct val="90000"/>
              </a:lnSpc>
              <a:spcBef>
                <a:spcPts val="500"/>
              </a:spcBef>
              <a:spcAft>
                <a:spcPts val="0"/>
              </a:spcAft>
              <a:buClr>
                <a:schemeClr val="lt1"/>
              </a:buClr>
              <a:buSzPts val="18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 name="Google Shape;61;g2881a2884b4_0_65"/>
          <p:cNvSpPr txBox="1"/>
          <p:nvPr>
            <p:ph type="title"/>
          </p:nvPr>
        </p:nvSpPr>
        <p:spPr>
          <a:xfrm>
            <a:off x="838200" y="575782"/>
            <a:ext cx="6629400" cy="1056300"/>
          </a:xfrm>
          <a:prstGeom prst="rect">
            <a:avLst/>
          </a:prstGeom>
          <a:noFill/>
          <a:ln>
            <a:noFill/>
          </a:ln>
        </p:spPr>
        <p:txBody>
          <a:bodyPr anchorCtr="0" anchor="ctr" bIns="45700" lIns="91425" spcFirstLastPara="1" rIns="91425" wrap="square" tIns="45700">
            <a:normAutofit/>
          </a:bodyPr>
          <a:lstStyle>
            <a:lvl1pPr lvl="0" algn="r">
              <a:lnSpc>
                <a:spcPct val="90000"/>
              </a:lnSpc>
              <a:spcBef>
                <a:spcPts val="0"/>
              </a:spcBef>
              <a:spcAft>
                <a:spcPts val="0"/>
              </a:spcAft>
              <a:buClr>
                <a:schemeClr val="lt1"/>
              </a:buClr>
              <a:buSzPts val="4000"/>
              <a:buFont typeface="Calibri"/>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Content">
  <p:cSld name="1_Two Content">
    <p:spTree>
      <p:nvGrpSpPr>
        <p:cNvPr id="62" name="Shape 62"/>
        <p:cNvGrpSpPr/>
        <p:nvPr/>
      </p:nvGrpSpPr>
      <p:grpSpPr>
        <a:xfrm>
          <a:off x="0" y="0"/>
          <a:ext cx="0" cy="0"/>
          <a:chOff x="0" y="0"/>
          <a:chExt cx="0" cy="0"/>
        </a:xfrm>
      </p:grpSpPr>
      <p:pic>
        <p:nvPicPr>
          <p:cNvPr id="63" name="Google Shape;63;g2881a2884b4_0_69"/>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64" name="Google Shape;64;g2881a2884b4_0_69"/>
          <p:cNvSpPr txBox="1"/>
          <p:nvPr>
            <p:ph idx="1" type="body"/>
          </p:nvPr>
        </p:nvSpPr>
        <p:spPr>
          <a:xfrm>
            <a:off x="3412272" y="2176669"/>
            <a:ext cx="7962000" cy="40002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a:solidFill>
                  <a:schemeClr val="dk1"/>
                </a:solidFill>
              </a:defRPr>
            </a:lvl1pPr>
            <a:lvl2pPr indent="-381000" lvl="1" marL="914400" algn="l">
              <a:lnSpc>
                <a:spcPct val="90000"/>
              </a:lnSpc>
              <a:spcBef>
                <a:spcPts val="500"/>
              </a:spcBef>
              <a:spcAft>
                <a:spcPts val="0"/>
              </a:spcAft>
              <a:buClr>
                <a:schemeClr val="dk1"/>
              </a:buClr>
              <a:buSzPts val="2400"/>
              <a:buChar char="•"/>
              <a:defRPr>
                <a:solidFill>
                  <a:schemeClr val="dk1"/>
                </a:solidFill>
              </a:defRPr>
            </a:lvl2pPr>
            <a:lvl3pPr indent="-355600" lvl="2" marL="1371600" algn="l">
              <a:lnSpc>
                <a:spcPct val="90000"/>
              </a:lnSpc>
              <a:spcBef>
                <a:spcPts val="500"/>
              </a:spcBef>
              <a:spcAft>
                <a:spcPts val="0"/>
              </a:spcAft>
              <a:buClr>
                <a:schemeClr val="dk1"/>
              </a:buClr>
              <a:buSzPts val="2000"/>
              <a:buChar char="•"/>
              <a:defRPr>
                <a:solidFill>
                  <a:schemeClr val="dk1"/>
                </a:solidFill>
              </a:defRPr>
            </a:lvl3pPr>
            <a:lvl4pPr indent="-342900" lvl="3" marL="1828800" algn="l">
              <a:lnSpc>
                <a:spcPct val="90000"/>
              </a:lnSpc>
              <a:spcBef>
                <a:spcPts val="500"/>
              </a:spcBef>
              <a:spcAft>
                <a:spcPts val="0"/>
              </a:spcAft>
              <a:buClr>
                <a:schemeClr val="dk1"/>
              </a:buClr>
              <a:buSzPts val="1800"/>
              <a:buChar char="•"/>
              <a:defRPr>
                <a:solidFill>
                  <a:schemeClr val="dk1"/>
                </a:solidFill>
              </a:defRPr>
            </a:lvl4pPr>
            <a:lvl5pPr indent="-342900" lvl="4" marL="2286000" algn="l">
              <a:lnSpc>
                <a:spcPct val="90000"/>
              </a:lnSpc>
              <a:spcBef>
                <a:spcPts val="500"/>
              </a:spcBef>
              <a:spcAft>
                <a:spcPts val="0"/>
              </a:spcAft>
              <a:buClr>
                <a:schemeClr val="dk1"/>
              </a:buClr>
              <a:buSzPts val="1800"/>
              <a:buChar char="•"/>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wo Content">
  <p:cSld name="2_Two Content">
    <p:spTree>
      <p:nvGrpSpPr>
        <p:cNvPr id="65" name="Shape 65"/>
        <p:cNvGrpSpPr/>
        <p:nvPr/>
      </p:nvGrpSpPr>
      <p:grpSpPr>
        <a:xfrm>
          <a:off x="0" y="0"/>
          <a:ext cx="0" cy="0"/>
          <a:chOff x="0" y="0"/>
          <a:chExt cx="0" cy="0"/>
        </a:xfrm>
      </p:grpSpPr>
      <p:pic>
        <p:nvPicPr>
          <p:cNvPr descr="Shape&#10;&#10;Description automatically generated" id="66" name="Google Shape;66;g2881a2884b4_0_72"/>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67" name="Google Shape;67;g2881a2884b4_0_72"/>
          <p:cNvSpPr txBox="1"/>
          <p:nvPr>
            <p:ph idx="1" type="body"/>
          </p:nvPr>
        </p:nvSpPr>
        <p:spPr>
          <a:xfrm>
            <a:off x="3412272" y="2176669"/>
            <a:ext cx="7962000" cy="40002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a:solidFill>
                  <a:schemeClr val="dk1"/>
                </a:solidFill>
              </a:defRPr>
            </a:lvl1pPr>
            <a:lvl2pPr indent="-381000" lvl="1" marL="914400" algn="l">
              <a:lnSpc>
                <a:spcPct val="90000"/>
              </a:lnSpc>
              <a:spcBef>
                <a:spcPts val="500"/>
              </a:spcBef>
              <a:spcAft>
                <a:spcPts val="0"/>
              </a:spcAft>
              <a:buClr>
                <a:schemeClr val="dk1"/>
              </a:buClr>
              <a:buSzPts val="2400"/>
              <a:buChar char="•"/>
              <a:defRPr>
                <a:solidFill>
                  <a:schemeClr val="dk1"/>
                </a:solidFill>
              </a:defRPr>
            </a:lvl2pPr>
            <a:lvl3pPr indent="-355600" lvl="2" marL="1371600" algn="l">
              <a:lnSpc>
                <a:spcPct val="90000"/>
              </a:lnSpc>
              <a:spcBef>
                <a:spcPts val="500"/>
              </a:spcBef>
              <a:spcAft>
                <a:spcPts val="0"/>
              </a:spcAft>
              <a:buClr>
                <a:schemeClr val="dk1"/>
              </a:buClr>
              <a:buSzPts val="2000"/>
              <a:buChar char="•"/>
              <a:defRPr>
                <a:solidFill>
                  <a:schemeClr val="dk1"/>
                </a:solidFill>
              </a:defRPr>
            </a:lvl3pPr>
            <a:lvl4pPr indent="-342900" lvl="3" marL="1828800" algn="l">
              <a:lnSpc>
                <a:spcPct val="90000"/>
              </a:lnSpc>
              <a:spcBef>
                <a:spcPts val="500"/>
              </a:spcBef>
              <a:spcAft>
                <a:spcPts val="0"/>
              </a:spcAft>
              <a:buClr>
                <a:schemeClr val="dk1"/>
              </a:buClr>
              <a:buSzPts val="1800"/>
              <a:buChar char="•"/>
              <a:defRPr>
                <a:solidFill>
                  <a:schemeClr val="dk1"/>
                </a:solidFill>
              </a:defRPr>
            </a:lvl4pPr>
            <a:lvl5pPr indent="-342900" lvl="4" marL="2286000" algn="l">
              <a:lnSpc>
                <a:spcPct val="90000"/>
              </a:lnSpc>
              <a:spcBef>
                <a:spcPts val="500"/>
              </a:spcBef>
              <a:spcAft>
                <a:spcPts val="0"/>
              </a:spcAft>
              <a:buClr>
                <a:schemeClr val="dk1"/>
              </a:buClr>
              <a:buSzPts val="1800"/>
              <a:buChar char="•"/>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 name="Google Shape;68;g2881a2884b4_0_72"/>
          <p:cNvSpPr txBox="1"/>
          <p:nvPr>
            <p:ph type="title"/>
          </p:nvPr>
        </p:nvSpPr>
        <p:spPr>
          <a:xfrm>
            <a:off x="381000" y="471516"/>
            <a:ext cx="7082400" cy="12252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4400"/>
              <a:buFont typeface="Calibri"/>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69" name="Shape 69"/>
        <p:cNvGrpSpPr/>
        <p:nvPr/>
      </p:nvGrpSpPr>
      <p:grpSpPr>
        <a:xfrm>
          <a:off x="0" y="0"/>
          <a:ext cx="0" cy="0"/>
          <a:chOff x="0" y="0"/>
          <a:chExt cx="0" cy="0"/>
        </a:xfrm>
      </p:grpSpPr>
      <p:pic>
        <p:nvPicPr>
          <p:cNvPr descr="A picture containing graphical user interface&#10;&#10;Description automatically generated" id="70" name="Google Shape;70;g2881a2884b4_0_76"/>
          <p:cNvPicPr preferRelativeResize="0"/>
          <p:nvPr/>
        </p:nvPicPr>
        <p:blipFill rotWithShape="1">
          <a:blip r:embed="rId2">
            <a:alphaModFix/>
          </a:blip>
          <a:srcRect b="0" l="0" r="0" t="0"/>
          <a:stretch/>
        </p:blipFill>
        <p:spPr>
          <a:xfrm>
            <a:off x="5943600" y="-27710"/>
            <a:ext cx="6276109" cy="6954983"/>
          </a:xfrm>
          <a:prstGeom prst="rect">
            <a:avLst/>
          </a:prstGeom>
          <a:noFill/>
          <a:ln>
            <a:noFill/>
          </a:ln>
        </p:spPr>
      </p:pic>
      <p:pic>
        <p:nvPicPr>
          <p:cNvPr descr="Shape, rectangle&#10;&#10;Description automatically generated" id="71" name="Google Shape;71;g2881a2884b4_0_76"/>
          <p:cNvPicPr preferRelativeResize="0"/>
          <p:nvPr/>
        </p:nvPicPr>
        <p:blipFill rotWithShape="1">
          <a:blip r:embed="rId3">
            <a:alphaModFix/>
          </a:blip>
          <a:srcRect b="0" l="0" r="0" t="0"/>
          <a:stretch/>
        </p:blipFill>
        <p:spPr>
          <a:xfrm>
            <a:off x="0" y="-370688"/>
            <a:ext cx="12192000" cy="6858000"/>
          </a:xfrm>
          <a:prstGeom prst="rect">
            <a:avLst/>
          </a:prstGeom>
          <a:noFill/>
          <a:ln>
            <a:noFill/>
          </a:ln>
        </p:spPr>
      </p:pic>
      <p:sp>
        <p:nvSpPr>
          <p:cNvPr id="72" name="Google Shape;72;g2881a2884b4_0_76"/>
          <p:cNvSpPr txBox="1"/>
          <p:nvPr>
            <p:ph type="title"/>
          </p:nvPr>
        </p:nvSpPr>
        <p:spPr>
          <a:xfrm>
            <a:off x="381000" y="471516"/>
            <a:ext cx="10094700" cy="12252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4400"/>
              <a:buFont typeface="Calibri"/>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g2881a2884b4_0_76"/>
          <p:cNvSpPr txBox="1"/>
          <p:nvPr>
            <p:ph idx="1" type="body"/>
          </p:nvPr>
        </p:nvSpPr>
        <p:spPr>
          <a:xfrm>
            <a:off x="838200" y="2242457"/>
            <a:ext cx="4343400" cy="39345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a:solidFill>
                  <a:schemeClr val="dk1"/>
                </a:solidFill>
              </a:defRPr>
            </a:lvl1pPr>
            <a:lvl2pPr indent="-381000" lvl="1" marL="914400" algn="l">
              <a:lnSpc>
                <a:spcPct val="90000"/>
              </a:lnSpc>
              <a:spcBef>
                <a:spcPts val="500"/>
              </a:spcBef>
              <a:spcAft>
                <a:spcPts val="0"/>
              </a:spcAft>
              <a:buClr>
                <a:schemeClr val="dk1"/>
              </a:buClr>
              <a:buSzPts val="2400"/>
              <a:buChar char="•"/>
              <a:defRPr>
                <a:solidFill>
                  <a:schemeClr val="dk1"/>
                </a:solidFill>
              </a:defRPr>
            </a:lvl2pPr>
            <a:lvl3pPr indent="-355600" lvl="2" marL="1371600" algn="l">
              <a:lnSpc>
                <a:spcPct val="90000"/>
              </a:lnSpc>
              <a:spcBef>
                <a:spcPts val="500"/>
              </a:spcBef>
              <a:spcAft>
                <a:spcPts val="0"/>
              </a:spcAft>
              <a:buClr>
                <a:schemeClr val="dk1"/>
              </a:buClr>
              <a:buSzPts val="2000"/>
              <a:buChar char="•"/>
              <a:defRPr>
                <a:solidFill>
                  <a:schemeClr val="dk1"/>
                </a:solidFill>
              </a:defRPr>
            </a:lvl3pPr>
            <a:lvl4pPr indent="-342900" lvl="3" marL="1828800" algn="l">
              <a:lnSpc>
                <a:spcPct val="90000"/>
              </a:lnSpc>
              <a:spcBef>
                <a:spcPts val="500"/>
              </a:spcBef>
              <a:spcAft>
                <a:spcPts val="0"/>
              </a:spcAft>
              <a:buClr>
                <a:schemeClr val="dk1"/>
              </a:buClr>
              <a:buSzPts val="1800"/>
              <a:buChar char="•"/>
              <a:defRPr>
                <a:solidFill>
                  <a:schemeClr val="dk1"/>
                </a:solidFill>
              </a:defRPr>
            </a:lvl4pPr>
            <a:lvl5pPr indent="-342900" lvl="4" marL="2286000" algn="l">
              <a:lnSpc>
                <a:spcPct val="90000"/>
              </a:lnSpc>
              <a:spcBef>
                <a:spcPts val="500"/>
              </a:spcBef>
              <a:spcAft>
                <a:spcPts val="0"/>
              </a:spcAft>
              <a:buClr>
                <a:schemeClr val="dk1"/>
              </a:buClr>
              <a:buSzPts val="1800"/>
              <a:buChar char="•"/>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 name="Google Shape;74;g2881a2884b4_0_76"/>
          <p:cNvSpPr txBox="1"/>
          <p:nvPr>
            <p:ph idx="2" type="body"/>
          </p:nvPr>
        </p:nvSpPr>
        <p:spPr>
          <a:xfrm>
            <a:off x="6466114" y="2242457"/>
            <a:ext cx="5232300" cy="39345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lt1"/>
              </a:buClr>
              <a:buSzPts val="2800"/>
              <a:buChar char="•"/>
              <a:defRPr>
                <a:solidFill>
                  <a:schemeClr val="lt1"/>
                </a:solidFill>
              </a:defRPr>
            </a:lvl1pPr>
            <a:lvl2pPr indent="-381000" lvl="1" marL="914400" algn="l">
              <a:lnSpc>
                <a:spcPct val="90000"/>
              </a:lnSpc>
              <a:spcBef>
                <a:spcPts val="500"/>
              </a:spcBef>
              <a:spcAft>
                <a:spcPts val="0"/>
              </a:spcAft>
              <a:buClr>
                <a:schemeClr val="lt1"/>
              </a:buClr>
              <a:buSzPts val="2400"/>
              <a:buChar char="•"/>
              <a:defRPr>
                <a:solidFill>
                  <a:schemeClr val="lt1"/>
                </a:solidFill>
              </a:defRPr>
            </a:lvl2pPr>
            <a:lvl3pPr indent="-355600" lvl="2" marL="1371600" algn="l">
              <a:lnSpc>
                <a:spcPct val="90000"/>
              </a:lnSpc>
              <a:spcBef>
                <a:spcPts val="500"/>
              </a:spcBef>
              <a:spcAft>
                <a:spcPts val="0"/>
              </a:spcAft>
              <a:buClr>
                <a:schemeClr val="lt1"/>
              </a:buClr>
              <a:buSzPts val="2000"/>
              <a:buChar char="•"/>
              <a:defRPr>
                <a:solidFill>
                  <a:schemeClr val="lt1"/>
                </a:solidFill>
              </a:defRPr>
            </a:lvl3pPr>
            <a:lvl4pPr indent="-342900" lvl="3" marL="1828800" algn="l">
              <a:lnSpc>
                <a:spcPct val="90000"/>
              </a:lnSpc>
              <a:spcBef>
                <a:spcPts val="500"/>
              </a:spcBef>
              <a:spcAft>
                <a:spcPts val="0"/>
              </a:spcAft>
              <a:buClr>
                <a:schemeClr val="lt1"/>
              </a:buClr>
              <a:buSzPts val="1800"/>
              <a:buChar char="•"/>
              <a:defRPr>
                <a:solidFill>
                  <a:schemeClr val="lt1"/>
                </a:solidFill>
              </a:defRPr>
            </a:lvl4pPr>
            <a:lvl5pPr indent="-342900" lvl="4" marL="2286000" algn="l">
              <a:lnSpc>
                <a:spcPct val="90000"/>
              </a:lnSpc>
              <a:spcBef>
                <a:spcPts val="500"/>
              </a:spcBef>
              <a:spcAft>
                <a:spcPts val="0"/>
              </a:spcAft>
              <a:buClr>
                <a:schemeClr val="lt1"/>
              </a:buClr>
              <a:buSzPts val="18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75" name="Shape 75"/>
        <p:cNvGrpSpPr/>
        <p:nvPr/>
      </p:nvGrpSpPr>
      <p:grpSpPr>
        <a:xfrm>
          <a:off x="0" y="0"/>
          <a:ext cx="0" cy="0"/>
          <a:chOff x="0" y="0"/>
          <a:chExt cx="0" cy="0"/>
        </a:xfrm>
      </p:grpSpPr>
      <p:pic>
        <p:nvPicPr>
          <p:cNvPr descr="Shape, rectangle&#10;&#10;Description automatically generated" id="76" name="Google Shape;76;g2881a2884b4_0_82"/>
          <p:cNvPicPr preferRelativeResize="0"/>
          <p:nvPr/>
        </p:nvPicPr>
        <p:blipFill rotWithShape="1">
          <a:blip r:embed="rId2">
            <a:alphaModFix/>
          </a:blip>
          <a:srcRect b="0" l="0" r="0" t="0"/>
          <a:stretch/>
        </p:blipFill>
        <p:spPr>
          <a:xfrm>
            <a:off x="0" y="-348341"/>
            <a:ext cx="12192000" cy="6858000"/>
          </a:xfrm>
          <a:prstGeom prst="rect">
            <a:avLst/>
          </a:prstGeom>
          <a:noFill/>
          <a:ln>
            <a:noFill/>
          </a:ln>
        </p:spPr>
      </p:pic>
      <p:sp>
        <p:nvSpPr>
          <p:cNvPr id="77" name="Google Shape;77;g2881a2884b4_0_82"/>
          <p:cNvSpPr txBox="1"/>
          <p:nvPr>
            <p:ph type="title"/>
          </p:nvPr>
        </p:nvSpPr>
        <p:spPr>
          <a:xfrm>
            <a:off x="381000" y="493863"/>
            <a:ext cx="10094700" cy="12252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4400"/>
              <a:buFont typeface="Calibri"/>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78" name="Shape 78"/>
        <p:cNvGrpSpPr/>
        <p:nvPr/>
      </p:nvGrpSpPr>
      <p:grpSpPr>
        <a:xfrm>
          <a:off x="0" y="0"/>
          <a:ext cx="0" cy="0"/>
          <a:chOff x="0" y="0"/>
          <a:chExt cx="0" cy="0"/>
        </a:xfrm>
      </p:grpSpPr>
      <p:pic>
        <p:nvPicPr>
          <p:cNvPr id="79" name="Google Shape;79;g2881a2884b4_0_85"/>
          <p:cNvPicPr preferRelativeResize="0"/>
          <p:nvPr/>
        </p:nvPicPr>
        <p:blipFill rotWithShape="1">
          <a:blip r:embed="rId2">
            <a:alphaModFix/>
          </a:blip>
          <a:srcRect b="0" l="0" r="0" t="0"/>
          <a:stretch/>
        </p:blipFill>
        <p:spPr>
          <a:xfrm>
            <a:off x="0" y="0"/>
            <a:ext cx="12192000" cy="68580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2" name="Shape 12"/>
        <p:cNvGrpSpPr/>
        <p:nvPr/>
      </p:nvGrpSpPr>
      <p:grpSpPr>
        <a:xfrm>
          <a:off x="0" y="0"/>
          <a:ext cx="0" cy="0"/>
          <a:chOff x="0" y="0"/>
          <a:chExt cx="0" cy="0"/>
        </a:xfrm>
      </p:grpSpPr>
      <p:pic>
        <p:nvPicPr>
          <p:cNvPr descr="Background pattern&#10;&#10;Description automatically generated" id="13" name="Google Shape;13;p59"/>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4" name="Google Shape;14;p59"/>
          <p:cNvSpPr txBox="1"/>
          <p:nvPr>
            <p:ph idx="1" type="body"/>
          </p:nvPr>
        </p:nvSpPr>
        <p:spPr>
          <a:xfrm>
            <a:off x="838200" y="1968500"/>
            <a:ext cx="10515600" cy="43221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lt1"/>
              </a:buClr>
              <a:buSzPts val="2800"/>
              <a:buChar char="•"/>
              <a:defRPr>
                <a:solidFill>
                  <a:schemeClr val="lt1"/>
                </a:solidFill>
              </a:defRPr>
            </a:lvl1pPr>
            <a:lvl2pPr indent="-381000" lvl="1" marL="914400" algn="l">
              <a:lnSpc>
                <a:spcPct val="90000"/>
              </a:lnSpc>
              <a:spcBef>
                <a:spcPts val="500"/>
              </a:spcBef>
              <a:spcAft>
                <a:spcPts val="0"/>
              </a:spcAft>
              <a:buClr>
                <a:schemeClr val="lt1"/>
              </a:buClr>
              <a:buSzPts val="2400"/>
              <a:buChar char="•"/>
              <a:defRPr>
                <a:solidFill>
                  <a:schemeClr val="lt1"/>
                </a:solidFill>
              </a:defRPr>
            </a:lvl2pPr>
            <a:lvl3pPr indent="-355600" lvl="2" marL="1371600" algn="l">
              <a:lnSpc>
                <a:spcPct val="90000"/>
              </a:lnSpc>
              <a:spcBef>
                <a:spcPts val="500"/>
              </a:spcBef>
              <a:spcAft>
                <a:spcPts val="0"/>
              </a:spcAft>
              <a:buClr>
                <a:schemeClr val="lt1"/>
              </a:buClr>
              <a:buSzPts val="2000"/>
              <a:buChar char="•"/>
              <a:defRPr>
                <a:solidFill>
                  <a:schemeClr val="lt1"/>
                </a:solidFill>
              </a:defRPr>
            </a:lvl3pPr>
            <a:lvl4pPr indent="-342900" lvl="3" marL="1828800" algn="l">
              <a:lnSpc>
                <a:spcPct val="90000"/>
              </a:lnSpc>
              <a:spcBef>
                <a:spcPts val="500"/>
              </a:spcBef>
              <a:spcAft>
                <a:spcPts val="0"/>
              </a:spcAft>
              <a:buClr>
                <a:schemeClr val="lt1"/>
              </a:buClr>
              <a:buSzPts val="1800"/>
              <a:buChar char="•"/>
              <a:defRPr>
                <a:solidFill>
                  <a:schemeClr val="lt1"/>
                </a:solidFill>
              </a:defRPr>
            </a:lvl4pPr>
            <a:lvl5pPr indent="-342900" lvl="4" marL="2286000" algn="l">
              <a:lnSpc>
                <a:spcPct val="90000"/>
              </a:lnSpc>
              <a:spcBef>
                <a:spcPts val="500"/>
              </a:spcBef>
              <a:spcAft>
                <a:spcPts val="0"/>
              </a:spcAft>
              <a:buClr>
                <a:schemeClr val="lt1"/>
              </a:buClr>
              <a:buSzPts val="18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 name="Google Shape;15;p59"/>
          <p:cNvSpPr txBox="1"/>
          <p:nvPr>
            <p:ph type="title"/>
          </p:nvPr>
        </p:nvSpPr>
        <p:spPr>
          <a:xfrm>
            <a:off x="838200" y="575782"/>
            <a:ext cx="6629400" cy="1056300"/>
          </a:xfrm>
          <a:prstGeom prst="rect">
            <a:avLst/>
          </a:prstGeom>
          <a:noFill/>
          <a:ln>
            <a:noFill/>
          </a:ln>
        </p:spPr>
        <p:txBody>
          <a:bodyPr anchorCtr="0" anchor="ctr" bIns="45700" lIns="91425" spcFirstLastPara="1" rIns="91425" wrap="square" tIns="45700">
            <a:normAutofit/>
          </a:bodyPr>
          <a:lstStyle>
            <a:lvl1pPr lvl="0" algn="r">
              <a:lnSpc>
                <a:spcPct val="90000"/>
              </a:lnSpc>
              <a:spcBef>
                <a:spcPts val="0"/>
              </a:spcBef>
              <a:spcAft>
                <a:spcPts val="0"/>
              </a:spcAft>
              <a:buClr>
                <a:schemeClr val="lt1"/>
              </a:buClr>
              <a:buSzPts val="4000"/>
              <a:buFont typeface="Calibri"/>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losing Slide">
  <p:cSld name="1_Closing Slide">
    <p:spTree>
      <p:nvGrpSpPr>
        <p:cNvPr id="80" name="Shape 80"/>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losing Slide">
  <p:cSld name="2_Closing Slide">
    <p:spTree>
      <p:nvGrpSpPr>
        <p:cNvPr id="81" name="Shape 81"/>
        <p:cNvGrpSpPr/>
        <p:nvPr/>
      </p:nvGrpSpPr>
      <p:grpSpPr>
        <a:xfrm>
          <a:off x="0" y="0"/>
          <a:ext cx="0" cy="0"/>
          <a:chOff x="0" y="0"/>
          <a:chExt cx="0" cy="0"/>
        </a:xfrm>
      </p:grpSpPr>
      <p:pic>
        <p:nvPicPr>
          <p:cNvPr id="82" name="Google Shape;82;g2881a2884b4_0_88"/>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83" name="Google Shape;83;g2881a2884b4_0_88"/>
          <p:cNvSpPr txBox="1"/>
          <p:nvPr>
            <p:ph idx="1" type="body"/>
          </p:nvPr>
        </p:nvSpPr>
        <p:spPr>
          <a:xfrm>
            <a:off x="508000" y="2241400"/>
            <a:ext cx="6616800" cy="40131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lt1"/>
              </a:buClr>
              <a:buSzPts val="2800"/>
              <a:buChar char="•"/>
              <a:defRPr>
                <a:solidFill>
                  <a:schemeClr val="lt1"/>
                </a:solidFill>
              </a:defRPr>
            </a:lvl1pPr>
            <a:lvl2pPr indent="-381000" lvl="1" marL="914400" algn="l">
              <a:lnSpc>
                <a:spcPct val="90000"/>
              </a:lnSpc>
              <a:spcBef>
                <a:spcPts val="500"/>
              </a:spcBef>
              <a:spcAft>
                <a:spcPts val="0"/>
              </a:spcAft>
              <a:buClr>
                <a:schemeClr val="lt1"/>
              </a:buClr>
              <a:buSzPts val="2400"/>
              <a:buChar char="•"/>
              <a:defRPr>
                <a:solidFill>
                  <a:schemeClr val="lt1"/>
                </a:solidFill>
              </a:defRPr>
            </a:lvl2pPr>
            <a:lvl3pPr indent="-355600" lvl="2" marL="1371600" algn="l">
              <a:lnSpc>
                <a:spcPct val="90000"/>
              </a:lnSpc>
              <a:spcBef>
                <a:spcPts val="500"/>
              </a:spcBef>
              <a:spcAft>
                <a:spcPts val="0"/>
              </a:spcAft>
              <a:buClr>
                <a:schemeClr val="lt1"/>
              </a:buClr>
              <a:buSzPts val="2000"/>
              <a:buChar char="•"/>
              <a:defRPr>
                <a:solidFill>
                  <a:schemeClr val="lt1"/>
                </a:solidFill>
              </a:defRPr>
            </a:lvl3pPr>
            <a:lvl4pPr indent="-342900" lvl="3" marL="1828800" algn="l">
              <a:lnSpc>
                <a:spcPct val="90000"/>
              </a:lnSpc>
              <a:spcBef>
                <a:spcPts val="500"/>
              </a:spcBef>
              <a:spcAft>
                <a:spcPts val="0"/>
              </a:spcAft>
              <a:buClr>
                <a:schemeClr val="lt1"/>
              </a:buClr>
              <a:buSzPts val="1800"/>
              <a:buChar char="•"/>
              <a:defRPr>
                <a:solidFill>
                  <a:schemeClr val="lt1"/>
                </a:solidFill>
              </a:defRPr>
            </a:lvl4pPr>
            <a:lvl5pPr indent="-342900" lvl="4" marL="2286000" algn="l">
              <a:lnSpc>
                <a:spcPct val="90000"/>
              </a:lnSpc>
              <a:spcBef>
                <a:spcPts val="500"/>
              </a:spcBef>
              <a:spcAft>
                <a:spcPts val="0"/>
              </a:spcAft>
              <a:buClr>
                <a:schemeClr val="lt1"/>
              </a:buClr>
              <a:buSzPts val="18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84" name="Shape 84"/>
        <p:cNvGrpSpPr/>
        <p:nvPr/>
      </p:nvGrpSpPr>
      <p:grpSpPr>
        <a:xfrm>
          <a:off x="0" y="0"/>
          <a:ext cx="0" cy="0"/>
          <a:chOff x="0" y="0"/>
          <a:chExt cx="0" cy="0"/>
        </a:xfrm>
      </p:grpSpPr>
      <p:pic>
        <p:nvPicPr>
          <p:cNvPr descr="A picture containing graphical user interface&#10;&#10;Description automatically generated" id="85" name="Google Shape;85;g2881a2884b4_0_91"/>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86" name="Google Shape;86;g2881a2884b4_0_91"/>
          <p:cNvSpPr txBox="1"/>
          <p:nvPr>
            <p:ph type="title"/>
          </p:nvPr>
        </p:nvSpPr>
        <p:spPr>
          <a:xfrm>
            <a:off x="6095999" y="481806"/>
            <a:ext cx="56025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3600"/>
              <a:buFont typeface="Calibri"/>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g2881a2884b4_0_91"/>
          <p:cNvSpPr txBox="1"/>
          <p:nvPr>
            <p:ph idx="1" type="body"/>
          </p:nvPr>
        </p:nvSpPr>
        <p:spPr>
          <a:xfrm>
            <a:off x="838200" y="2176669"/>
            <a:ext cx="3783600" cy="40002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a:solidFill>
                  <a:schemeClr val="dk1"/>
                </a:solidFill>
              </a:defRPr>
            </a:lvl1pPr>
            <a:lvl2pPr indent="-381000" lvl="1" marL="914400" algn="l">
              <a:lnSpc>
                <a:spcPct val="90000"/>
              </a:lnSpc>
              <a:spcBef>
                <a:spcPts val="500"/>
              </a:spcBef>
              <a:spcAft>
                <a:spcPts val="0"/>
              </a:spcAft>
              <a:buClr>
                <a:schemeClr val="dk1"/>
              </a:buClr>
              <a:buSzPts val="2400"/>
              <a:buChar char="•"/>
              <a:defRPr>
                <a:solidFill>
                  <a:schemeClr val="dk1"/>
                </a:solidFill>
              </a:defRPr>
            </a:lvl2pPr>
            <a:lvl3pPr indent="-355600" lvl="2" marL="1371600" algn="l">
              <a:lnSpc>
                <a:spcPct val="90000"/>
              </a:lnSpc>
              <a:spcBef>
                <a:spcPts val="500"/>
              </a:spcBef>
              <a:spcAft>
                <a:spcPts val="0"/>
              </a:spcAft>
              <a:buClr>
                <a:schemeClr val="dk1"/>
              </a:buClr>
              <a:buSzPts val="2000"/>
              <a:buChar char="•"/>
              <a:defRPr>
                <a:solidFill>
                  <a:schemeClr val="dk1"/>
                </a:solidFill>
              </a:defRPr>
            </a:lvl3pPr>
            <a:lvl4pPr indent="-342900" lvl="3" marL="1828800" algn="l">
              <a:lnSpc>
                <a:spcPct val="90000"/>
              </a:lnSpc>
              <a:spcBef>
                <a:spcPts val="500"/>
              </a:spcBef>
              <a:spcAft>
                <a:spcPts val="0"/>
              </a:spcAft>
              <a:buClr>
                <a:schemeClr val="dk1"/>
              </a:buClr>
              <a:buSzPts val="1800"/>
              <a:buChar char="•"/>
              <a:defRPr>
                <a:solidFill>
                  <a:schemeClr val="dk1"/>
                </a:solidFill>
              </a:defRPr>
            </a:lvl4pPr>
            <a:lvl5pPr indent="-342900" lvl="4" marL="2286000" algn="l">
              <a:lnSpc>
                <a:spcPct val="90000"/>
              </a:lnSpc>
              <a:spcBef>
                <a:spcPts val="500"/>
              </a:spcBef>
              <a:spcAft>
                <a:spcPts val="0"/>
              </a:spcAft>
              <a:buClr>
                <a:schemeClr val="dk1"/>
              </a:buClr>
              <a:buSzPts val="1800"/>
              <a:buChar char="•"/>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 name="Google Shape;88;g2881a2884b4_0_91"/>
          <p:cNvSpPr txBox="1"/>
          <p:nvPr>
            <p:ph idx="2" type="body"/>
          </p:nvPr>
        </p:nvSpPr>
        <p:spPr>
          <a:xfrm>
            <a:off x="6095999" y="2176669"/>
            <a:ext cx="5602500" cy="40002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lt1"/>
              </a:buClr>
              <a:buSzPts val="2800"/>
              <a:buChar char="•"/>
              <a:defRPr>
                <a:solidFill>
                  <a:schemeClr val="lt1"/>
                </a:solidFill>
              </a:defRPr>
            </a:lvl1pPr>
            <a:lvl2pPr indent="-381000" lvl="1" marL="914400" algn="l">
              <a:lnSpc>
                <a:spcPct val="90000"/>
              </a:lnSpc>
              <a:spcBef>
                <a:spcPts val="500"/>
              </a:spcBef>
              <a:spcAft>
                <a:spcPts val="0"/>
              </a:spcAft>
              <a:buClr>
                <a:schemeClr val="lt1"/>
              </a:buClr>
              <a:buSzPts val="2400"/>
              <a:buChar char="•"/>
              <a:defRPr>
                <a:solidFill>
                  <a:schemeClr val="lt1"/>
                </a:solidFill>
              </a:defRPr>
            </a:lvl2pPr>
            <a:lvl3pPr indent="-355600" lvl="2" marL="1371600" algn="l">
              <a:lnSpc>
                <a:spcPct val="90000"/>
              </a:lnSpc>
              <a:spcBef>
                <a:spcPts val="500"/>
              </a:spcBef>
              <a:spcAft>
                <a:spcPts val="0"/>
              </a:spcAft>
              <a:buClr>
                <a:schemeClr val="lt1"/>
              </a:buClr>
              <a:buSzPts val="2000"/>
              <a:buChar char="•"/>
              <a:defRPr>
                <a:solidFill>
                  <a:schemeClr val="lt1"/>
                </a:solidFill>
              </a:defRPr>
            </a:lvl3pPr>
            <a:lvl4pPr indent="-342900" lvl="3" marL="1828800" algn="l">
              <a:lnSpc>
                <a:spcPct val="90000"/>
              </a:lnSpc>
              <a:spcBef>
                <a:spcPts val="500"/>
              </a:spcBef>
              <a:spcAft>
                <a:spcPts val="0"/>
              </a:spcAft>
              <a:buClr>
                <a:schemeClr val="lt1"/>
              </a:buClr>
              <a:buSzPts val="1800"/>
              <a:buChar char="•"/>
              <a:defRPr>
                <a:solidFill>
                  <a:schemeClr val="lt1"/>
                </a:solidFill>
              </a:defRPr>
            </a:lvl4pPr>
            <a:lvl5pPr indent="-342900" lvl="4" marL="2286000" algn="l">
              <a:lnSpc>
                <a:spcPct val="90000"/>
              </a:lnSpc>
              <a:spcBef>
                <a:spcPts val="500"/>
              </a:spcBef>
              <a:spcAft>
                <a:spcPts val="0"/>
              </a:spcAft>
              <a:buClr>
                <a:schemeClr val="lt1"/>
              </a:buClr>
              <a:buSzPts val="18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2" name="Shape 92"/>
        <p:cNvGrpSpPr/>
        <p:nvPr/>
      </p:nvGrpSpPr>
      <p:grpSpPr>
        <a:xfrm>
          <a:off x="0" y="0"/>
          <a:ext cx="0" cy="0"/>
          <a:chOff x="0" y="0"/>
          <a:chExt cx="0" cy="0"/>
        </a:xfrm>
      </p:grpSpPr>
      <p:pic>
        <p:nvPicPr>
          <p:cNvPr descr="Background pattern&#10;&#10;Description automatically generated" id="93" name="Google Shape;93;p40"/>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94" name="Google Shape;94;p40"/>
          <p:cNvSpPr txBox="1"/>
          <p:nvPr>
            <p:ph idx="1" type="body"/>
          </p:nvPr>
        </p:nvSpPr>
        <p:spPr>
          <a:xfrm>
            <a:off x="838200" y="1968500"/>
            <a:ext cx="10515600" cy="4322209"/>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lt1"/>
              </a:buClr>
              <a:buSzPts val="2800"/>
              <a:buChar char="•"/>
              <a:defRPr>
                <a:solidFill>
                  <a:schemeClr val="lt1"/>
                </a:solidFill>
              </a:defRPr>
            </a:lvl1pPr>
            <a:lvl2pPr indent="-381000" lvl="1" marL="914400" algn="l">
              <a:lnSpc>
                <a:spcPct val="90000"/>
              </a:lnSpc>
              <a:spcBef>
                <a:spcPts val="500"/>
              </a:spcBef>
              <a:spcAft>
                <a:spcPts val="0"/>
              </a:spcAft>
              <a:buClr>
                <a:schemeClr val="lt1"/>
              </a:buClr>
              <a:buSzPts val="2400"/>
              <a:buChar char="•"/>
              <a:defRPr>
                <a:solidFill>
                  <a:schemeClr val="lt1"/>
                </a:solidFill>
              </a:defRPr>
            </a:lvl2pPr>
            <a:lvl3pPr indent="-355600" lvl="2" marL="1371600" algn="l">
              <a:lnSpc>
                <a:spcPct val="90000"/>
              </a:lnSpc>
              <a:spcBef>
                <a:spcPts val="500"/>
              </a:spcBef>
              <a:spcAft>
                <a:spcPts val="0"/>
              </a:spcAft>
              <a:buClr>
                <a:schemeClr val="lt1"/>
              </a:buClr>
              <a:buSzPts val="2000"/>
              <a:buChar char="•"/>
              <a:defRPr>
                <a:solidFill>
                  <a:schemeClr val="lt1"/>
                </a:solidFill>
              </a:defRPr>
            </a:lvl3pPr>
            <a:lvl4pPr indent="-342900" lvl="3" marL="1828800" algn="l">
              <a:lnSpc>
                <a:spcPct val="90000"/>
              </a:lnSpc>
              <a:spcBef>
                <a:spcPts val="500"/>
              </a:spcBef>
              <a:spcAft>
                <a:spcPts val="0"/>
              </a:spcAft>
              <a:buClr>
                <a:schemeClr val="lt1"/>
              </a:buClr>
              <a:buSzPts val="1800"/>
              <a:buChar char="•"/>
              <a:defRPr>
                <a:solidFill>
                  <a:schemeClr val="lt1"/>
                </a:solidFill>
              </a:defRPr>
            </a:lvl4pPr>
            <a:lvl5pPr indent="-342900" lvl="4" marL="2286000" algn="l">
              <a:lnSpc>
                <a:spcPct val="90000"/>
              </a:lnSpc>
              <a:spcBef>
                <a:spcPts val="500"/>
              </a:spcBef>
              <a:spcAft>
                <a:spcPts val="0"/>
              </a:spcAft>
              <a:buClr>
                <a:schemeClr val="lt1"/>
              </a:buClr>
              <a:buSzPts val="18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 name="Google Shape;95;p40"/>
          <p:cNvSpPr txBox="1"/>
          <p:nvPr>
            <p:ph type="title"/>
          </p:nvPr>
        </p:nvSpPr>
        <p:spPr>
          <a:xfrm>
            <a:off x="838200" y="575782"/>
            <a:ext cx="6629400" cy="1056170"/>
          </a:xfrm>
          <a:prstGeom prst="rect">
            <a:avLst/>
          </a:prstGeom>
          <a:noFill/>
          <a:ln>
            <a:noFill/>
          </a:ln>
        </p:spPr>
        <p:txBody>
          <a:bodyPr anchorCtr="0" anchor="ctr" bIns="45700" lIns="91425" spcFirstLastPara="1" rIns="91425" wrap="square" tIns="45700">
            <a:normAutofit/>
          </a:bodyPr>
          <a:lstStyle>
            <a:lvl1pPr lvl="0" algn="r">
              <a:lnSpc>
                <a:spcPct val="90000"/>
              </a:lnSpc>
              <a:spcBef>
                <a:spcPts val="0"/>
              </a:spcBef>
              <a:spcAft>
                <a:spcPts val="0"/>
              </a:spcAft>
              <a:buClr>
                <a:schemeClr val="lt1"/>
              </a:buClr>
              <a:buSzPts val="4000"/>
              <a:buFont typeface="Calibri"/>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96" name="Shape 96"/>
        <p:cNvGrpSpPr/>
        <p:nvPr/>
      </p:nvGrpSpPr>
      <p:grpSpPr>
        <a:xfrm>
          <a:off x="0" y="0"/>
          <a:ext cx="0" cy="0"/>
          <a:chOff x="0" y="0"/>
          <a:chExt cx="0" cy="0"/>
        </a:xfrm>
      </p:grpSpPr>
      <p:pic>
        <p:nvPicPr>
          <p:cNvPr descr="A picture containing graphical user interface&#10;&#10;Description automatically generated" id="97" name="Google Shape;97;p35"/>
          <p:cNvPicPr preferRelativeResize="0"/>
          <p:nvPr/>
        </p:nvPicPr>
        <p:blipFill rotWithShape="1">
          <a:blip r:embed="rId2">
            <a:alphaModFix/>
          </a:blip>
          <a:srcRect b="0" l="53153" r="0" t="0"/>
          <a:stretch/>
        </p:blipFill>
        <p:spPr>
          <a:xfrm>
            <a:off x="5943600" y="-27710"/>
            <a:ext cx="6276110" cy="6954982"/>
          </a:xfrm>
          <a:prstGeom prst="rect">
            <a:avLst/>
          </a:prstGeom>
          <a:noFill/>
          <a:ln>
            <a:noFill/>
          </a:ln>
        </p:spPr>
      </p:pic>
      <p:pic>
        <p:nvPicPr>
          <p:cNvPr descr="Shape, rectangle&#10;&#10;Description automatically generated" id="98" name="Google Shape;98;p35"/>
          <p:cNvPicPr preferRelativeResize="0"/>
          <p:nvPr/>
        </p:nvPicPr>
        <p:blipFill rotWithShape="1">
          <a:blip r:embed="rId3">
            <a:alphaModFix/>
          </a:blip>
          <a:srcRect b="0" l="0" r="0" t="0"/>
          <a:stretch/>
        </p:blipFill>
        <p:spPr>
          <a:xfrm>
            <a:off x="0" y="-370688"/>
            <a:ext cx="12192000" cy="6858000"/>
          </a:xfrm>
          <a:prstGeom prst="rect">
            <a:avLst/>
          </a:prstGeom>
          <a:noFill/>
          <a:ln>
            <a:noFill/>
          </a:ln>
        </p:spPr>
      </p:pic>
      <p:sp>
        <p:nvSpPr>
          <p:cNvPr id="99" name="Google Shape;99;p35"/>
          <p:cNvSpPr txBox="1"/>
          <p:nvPr>
            <p:ph type="title"/>
          </p:nvPr>
        </p:nvSpPr>
        <p:spPr>
          <a:xfrm>
            <a:off x="381000" y="471516"/>
            <a:ext cx="10094843" cy="1225136"/>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4400"/>
              <a:buFont typeface="Calibri"/>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0" name="Google Shape;100;p35"/>
          <p:cNvSpPr txBox="1"/>
          <p:nvPr>
            <p:ph idx="1" type="body"/>
          </p:nvPr>
        </p:nvSpPr>
        <p:spPr>
          <a:xfrm>
            <a:off x="838200" y="2242457"/>
            <a:ext cx="4343400" cy="3934506"/>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a:solidFill>
                  <a:schemeClr val="dk1"/>
                </a:solidFill>
              </a:defRPr>
            </a:lvl1pPr>
            <a:lvl2pPr indent="-381000" lvl="1" marL="914400" algn="l">
              <a:lnSpc>
                <a:spcPct val="90000"/>
              </a:lnSpc>
              <a:spcBef>
                <a:spcPts val="500"/>
              </a:spcBef>
              <a:spcAft>
                <a:spcPts val="0"/>
              </a:spcAft>
              <a:buClr>
                <a:schemeClr val="dk1"/>
              </a:buClr>
              <a:buSzPts val="2400"/>
              <a:buChar char="•"/>
              <a:defRPr>
                <a:solidFill>
                  <a:schemeClr val="dk1"/>
                </a:solidFill>
              </a:defRPr>
            </a:lvl2pPr>
            <a:lvl3pPr indent="-355600" lvl="2" marL="1371600" algn="l">
              <a:lnSpc>
                <a:spcPct val="90000"/>
              </a:lnSpc>
              <a:spcBef>
                <a:spcPts val="500"/>
              </a:spcBef>
              <a:spcAft>
                <a:spcPts val="0"/>
              </a:spcAft>
              <a:buClr>
                <a:schemeClr val="dk1"/>
              </a:buClr>
              <a:buSzPts val="2000"/>
              <a:buChar char="•"/>
              <a:defRPr>
                <a:solidFill>
                  <a:schemeClr val="dk1"/>
                </a:solidFill>
              </a:defRPr>
            </a:lvl3pPr>
            <a:lvl4pPr indent="-342900" lvl="3" marL="1828800" algn="l">
              <a:lnSpc>
                <a:spcPct val="90000"/>
              </a:lnSpc>
              <a:spcBef>
                <a:spcPts val="500"/>
              </a:spcBef>
              <a:spcAft>
                <a:spcPts val="0"/>
              </a:spcAft>
              <a:buClr>
                <a:schemeClr val="dk1"/>
              </a:buClr>
              <a:buSzPts val="1800"/>
              <a:buChar char="•"/>
              <a:defRPr>
                <a:solidFill>
                  <a:schemeClr val="dk1"/>
                </a:solidFill>
              </a:defRPr>
            </a:lvl4pPr>
            <a:lvl5pPr indent="-342900" lvl="4" marL="2286000" algn="l">
              <a:lnSpc>
                <a:spcPct val="90000"/>
              </a:lnSpc>
              <a:spcBef>
                <a:spcPts val="500"/>
              </a:spcBef>
              <a:spcAft>
                <a:spcPts val="0"/>
              </a:spcAft>
              <a:buClr>
                <a:schemeClr val="dk1"/>
              </a:buClr>
              <a:buSzPts val="1800"/>
              <a:buChar char="•"/>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1" name="Google Shape;101;p35"/>
          <p:cNvSpPr txBox="1"/>
          <p:nvPr>
            <p:ph idx="2" type="body"/>
          </p:nvPr>
        </p:nvSpPr>
        <p:spPr>
          <a:xfrm>
            <a:off x="6466114" y="2242457"/>
            <a:ext cx="5232242" cy="3934505"/>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lt1"/>
              </a:buClr>
              <a:buSzPts val="2800"/>
              <a:buChar char="•"/>
              <a:defRPr>
                <a:solidFill>
                  <a:schemeClr val="lt1"/>
                </a:solidFill>
              </a:defRPr>
            </a:lvl1pPr>
            <a:lvl2pPr indent="-381000" lvl="1" marL="914400" algn="l">
              <a:lnSpc>
                <a:spcPct val="90000"/>
              </a:lnSpc>
              <a:spcBef>
                <a:spcPts val="500"/>
              </a:spcBef>
              <a:spcAft>
                <a:spcPts val="0"/>
              </a:spcAft>
              <a:buClr>
                <a:schemeClr val="lt1"/>
              </a:buClr>
              <a:buSzPts val="2400"/>
              <a:buChar char="•"/>
              <a:defRPr>
                <a:solidFill>
                  <a:schemeClr val="lt1"/>
                </a:solidFill>
              </a:defRPr>
            </a:lvl2pPr>
            <a:lvl3pPr indent="-355600" lvl="2" marL="1371600" algn="l">
              <a:lnSpc>
                <a:spcPct val="90000"/>
              </a:lnSpc>
              <a:spcBef>
                <a:spcPts val="500"/>
              </a:spcBef>
              <a:spcAft>
                <a:spcPts val="0"/>
              </a:spcAft>
              <a:buClr>
                <a:schemeClr val="lt1"/>
              </a:buClr>
              <a:buSzPts val="2000"/>
              <a:buChar char="•"/>
              <a:defRPr>
                <a:solidFill>
                  <a:schemeClr val="lt1"/>
                </a:solidFill>
              </a:defRPr>
            </a:lvl3pPr>
            <a:lvl4pPr indent="-342900" lvl="3" marL="1828800" algn="l">
              <a:lnSpc>
                <a:spcPct val="90000"/>
              </a:lnSpc>
              <a:spcBef>
                <a:spcPts val="500"/>
              </a:spcBef>
              <a:spcAft>
                <a:spcPts val="0"/>
              </a:spcAft>
              <a:buClr>
                <a:schemeClr val="lt1"/>
              </a:buClr>
              <a:buSzPts val="1800"/>
              <a:buChar char="•"/>
              <a:defRPr>
                <a:solidFill>
                  <a:schemeClr val="lt1"/>
                </a:solidFill>
              </a:defRPr>
            </a:lvl4pPr>
            <a:lvl5pPr indent="-342900" lvl="4" marL="2286000" algn="l">
              <a:lnSpc>
                <a:spcPct val="90000"/>
              </a:lnSpc>
              <a:spcBef>
                <a:spcPts val="500"/>
              </a:spcBef>
              <a:spcAft>
                <a:spcPts val="0"/>
              </a:spcAft>
              <a:buClr>
                <a:schemeClr val="lt1"/>
              </a:buClr>
              <a:buSzPts val="18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wo Content">
  <p:cSld name="2_Two Content">
    <p:spTree>
      <p:nvGrpSpPr>
        <p:cNvPr id="102" name="Shape 102"/>
        <p:cNvGrpSpPr/>
        <p:nvPr/>
      </p:nvGrpSpPr>
      <p:grpSpPr>
        <a:xfrm>
          <a:off x="0" y="0"/>
          <a:ext cx="0" cy="0"/>
          <a:chOff x="0" y="0"/>
          <a:chExt cx="0" cy="0"/>
        </a:xfrm>
      </p:grpSpPr>
      <p:pic>
        <p:nvPicPr>
          <p:cNvPr descr="Shape&#10;&#10;Description automatically generated" id="103" name="Google Shape;103;p36"/>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04" name="Google Shape;104;p36"/>
          <p:cNvSpPr txBox="1"/>
          <p:nvPr>
            <p:ph idx="1" type="body"/>
          </p:nvPr>
        </p:nvSpPr>
        <p:spPr>
          <a:xfrm>
            <a:off x="3412272" y="2176669"/>
            <a:ext cx="7961971" cy="4000294"/>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a:solidFill>
                  <a:schemeClr val="dk1"/>
                </a:solidFill>
              </a:defRPr>
            </a:lvl1pPr>
            <a:lvl2pPr indent="-381000" lvl="1" marL="914400" algn="l">
              <a:lnSpc>
                <a:spcPct val="90000"/>
              </a:lnSpc>
              <a:spcBef>
                <a:spcPts val="500"/>
              </a:spcBef>
              <a:spcAft>
                <a:spcPts val="0"/>
              </a:spcAft>
              <a:buClr>
                <a:schemeClr val="dk1"/>
              </a:buClr>
              <a:buSzPts val="2400"/>
              <a:buChar char="•"/>
              <a:defRPr>
                <a:solidFill>
                  <a:schemeClr val="dk1"/>
                </a:solidFill>
              </a:defRPr>
            </a:lvl2pPr>
            <a:lvl3pPr indent="-355600" lvl="2" marL="1371600" algn="l">
              <a:lnSpc>
                <a:spcPct val="90000"/>
              </a:lnSpc>
              <a:spcBef>
                <a:spcPts val="500"/>
              </a:spcBef>
              <a:spcAft>
                <a:spcPts val="0"/>
              </a:spcAft>
              <a:buClr>
                <a:schemeClr val="dk1"/>
              </a:buClr>
              <a:buSzPts val="2000"/>
              <a:buChar char="•"/>
              <a:defRPr>
                <a:solidFill>
                  <a:schemeClr val="dk1"/>
                </a:solidFill>
              </a:defRPr>
            </a:lvl3pPr>
            <a:lvl4pPr indent="-342900" lvl="3" marL="1828800" algn="l">
              <a:lnSpc>
                <a:spcPct val="90000"/>
              </a:lnSpc>
              <a:spcBef>
                <a:spcPts val="500"/>
              </a:spcBef>
              <a:spcAft>
                <a:spcPts val="0"/>
              </a:spcAft>
              <a:buClr>
                <a:schemeClr val="dk1"/>
              </a:buClr>
              <a:buSzPts val="1800"/>
              <a:buChar char="•"/>
              <a:defRPr>
                <a:solidFill>
                  <a:schemeClr val="dk1"/>
                </a:solidFill>
              </a:defRPr>
            </a:lvl4pPr>
            <a:lvl5pPr indent="-342900" lvl="4" marL="2286000" algn="l">
              <a:lnSpc>
                <a:spcPct val="90000"/>
              </a:lnSpc>
              <a:spcBef>
                <a:spcPts val="500"/>
              </a:spcBef>
              <a:spcAft>
                <a:spcPts val="0"/>
              </a:spcAft>
              <a:buClr>
                <a:schemeClr val="dk1"/>
              </a:buClr>
              <a:buSzPts val="1800"/>
              <a:buChar char="•"/>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5" name="Google Shape;105;p36"/>
          <p:cNvSpPr txBox="1"/>
          <p:nvPr>
            <p:ph type="title"/>
          </p:nvPr>
        </p:nvSpPr>
        <p:spPr>
          <a:xfrm>
            <a:off x="381000" y="471516"/>
            <a:ext cx="7082481" cy="1225136"/>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4400"/>
              <a:buFont typeface="Calibri"/>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p:cSld name="2_Closing Slide">
    <p:spTree>
      <p:nvGrpSpPr>
        <p:cNvPr id="106" name="Shape 106"/>
        <p:cNvGrpSpPr/>
        <p:nvPr/>
      </p:nvGrpSpPr>
      <p:grpSpPr>
        <a:xfrm>
          <a:off x="0" y="0"/>
          <a:ext cx="0" cy="0"/>
          <a:chOff x="0" y="0"/>
          <a:chExt cx="0" cy="0"/>
        </a:xfrm>
      </p:grpSpPr>
      <p:pic>
        <p:nvPicPr>
          <p:cNvPr id="107" name="Google Shape;107;p68"/>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08" name="Google Shape;108;p68"/>
          <p:cNvSpPr txBox="1"/>
          <p:nvPr>
            <p:ph type="ctrTitle"/>
          </p:nvPr>
        </p:nvSpPr>
        <p:spPr>
          <a:xfrm>
            <a:off x="693380" y="2327471"/>
            <a:ext cx="6450600" cy="1422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4000"/>
              <a:buFont typeface="Calibri"/>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9" name="Google Shape;109;p68"/>
          <p:cNvSpPr txBox="1"/>
          <p:nvPr>
            <p:ph idx="1" type="subTitle"/>
          </p:nvPr>
        </p:nvSpPr>
        <p:spPr>
          <a:xfrm>
            <a:off x="693379" y="3981776"/>
            <a:ext cx="6450600" cy="9468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0" name="Shape 110"/>
        <p:cNvGrpSpPr/>
        <p:nvPr/>
      </p:nvGrpSpPr>
      <p:grpSpPr>
        <a:xfrm>
          <a:off x="0" y="0"/>
          <a:ext cx="0" cy="0"/>
          <a:chOff x="0" y="0"/>
          <a:chExt cx="0" cy="0"/>
        </a:xfrm>
      </p:grpSpPr>
      <p:pic>
        <p:nvPicPr>
          <p:cNvPr descr="A screenshot of a computer&#10;&#10;Description automatically generated with medium confidence" id="111" name="Google Shape;111;p39"/>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12" name="Google Shape;112;p39"/>
          <p:cNvSpPr txBox="1"/>
          <p:nvPr>
            <p:ph type="ctrTitle"/>
          </p:nvPr>
        </p:nvSpPr>
        <p:spPr>
          <a:xfrm>
            <a:off x="755373" y="1847020"/>
            <a:ext cx="6450496" cy="1422746"/>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4000"/>
              <a:buFont typeface="Calibri"/>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3" name="Google Shape;113;p39"/>
          <p:cNvSpPr txBox="1"/>
          <p:nvPr>
            <p:ph idx="1" type="subTitle"/>
          </p:nvPr>
        </p:nvSpPr>
        <p:spPr>
          <a:xfrm>
            <a:off x="755372" y="3361841"/>
            <a:ext cx="6450497"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Content">
  <p:cSld name="1_Two Content">
    <p:spTree>
      <p:nvGrpSpPr>
        <p:cNvPr id="114" name="Shape 114"/>
        <p:cNvGrpSpPr/>
        <p:nvPr/>
      </p:nvGrpSpPr>
      <p:grpSpPr>
        <a:xfrm>
          <a:off x="0" y="0"/>
          <a:ext cx="0" cy="0"/>
          <a:chOff x="0" y="0"/>
          <a:chExt cx="0" cy="0"/>
        </a:xfrm>
      </p:grpSpPr>
      <p:pic>
        <p:nvPicPr>
          <p:cNvPr id="115" name="Google Shape;115;p41"/>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16" name="Google Shape;116;p41"/>
          <p:cNvSpPr txBox="1"/>
          <p:nvPr>
            <p:ph idx="1" type="body"/>
          </p:nvPr>
        </p:nvSpPr>
        <p:spPr>
          <a:xfrm>
            <a:off x="3412272" y="2176669"/>
            <a:ext cx="7961971" cy="4000294"/>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a:solidFill>
                  <a:schemeClr val="dk1"/>
                </a:solidFill>
              </a:defRPr>
            </a:lvl1pPr>
            <a:lvl2pPr indent="-381000" lvl="1" marL="914400" algn="l">
              <a:lnSpc>
                <a:spcPct val="90000"/>
              </a:lnSpc>
              <a:spcBef>
                <a:spcPts val="500"/>
              </a:spcBef>
              <a:spcAft>
                <a:spcPts val="0"/>
              </a:spcAft>
              <a:buClr>
                <a:schemeClr val="dk1"/>
              </a:buClr>
              <a:buSzPts val="2400"/>
              <a:buChar char="•"/>
              <a:defRPr>
                <a:solidFill>
                  <a:schemeClr val="dk1"/>
                </a:solidFill>
              </a:defRPr>
            </a:lvl2pPr>
            <a:lvl3pPr indent="-355600" lvl="2" marL="1371600" algn="l">
              <a:lnSpc>
                <a:spcPct val="90000"/>
              </a:lnSpc>
              <a:spcBef>
                <a:spcPts val="500"/>
              </a:spcBef>
              <a:spcAft>
                <a:spcPts val="0"/>
              </a:spcAft>
              <a:buClr>
                <a:schemeClr val="dk1"/>
              </a:buClr>
              <a:buSzPts val="2000"/>
              <a:buChar char="•"/>
              <a:defRPr>
                <a:solidFill>
                  <a:schemeClr val="dk1"/>
                </a:solidFill>
              </a:defRPr>
            </a:lvl3pPr>
            <a:lvl4pPr indent="-342900" lvl="3" marL="1828800" algn="l">
              <a:lnSpc>
                <a:spcPct val="90000"/>
              </a:lnSpc>
              <a:spcBef>
                <a:spcPts val="500"/>
              </a:spcBef>
              <a:spcAft>
                <a:spcPts val="0"/>
              </a:spcAft>
              <a:buClr>
                <a:schemeClr val="dk1"/>
              </a:buClr>
              <a:buSzPts val="1800"/>
              <a:buChar char="•"/>
              <a:defRPr>
                <a:solidFill>
                  <a:schemeClr val="dk1"/>
                </a:solidFill>
              </a:defRPr>
            </a:lvl4pPr>
            <a:lvl5pPr indent="-342900" lvl="4" marL="2286000" algn="l">
              <a:lnSpc>
                <a:spcPct val="90000"/>
              </a:lnSpc>
              <a:spcBef>
                <a:spcPts val="500"/>
              </a:spcBef>
              <a:spcAft>
                <a:spcPts val="0"/>
              </a:spcAft>
              <a:buClr>
                <a:schemeClr val="dk1"/>
              </a:buClr>
              <a:buSzPts val="1800"/>
              <a:buChar char="•"/>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117" name="Shape 117"/>
        <p:cNvGrpSpPr/>
        <p:nvPr/>
      </p:nvGrpSpPr>
      <p:grpSpPr>
        <a:xfrm>
          <a:off x="0" y="0"/>
          <a:ext cx="0" cy="0"/>
          <a:chOff x="0" y="0"/>
          <a:chExt cx="0" cy="0"/>
        </a:xfrm>
      </p:grpSpPr>
      <p:pic>
        <p:nvPicPr>
          <p:cNvPr id="118" name="Google Shape;118;p42"/>
          <p:cNvPicPr preferRelativeResize="0"/>
          <p:nvPr/>
        </p:nvPicPr>
        <p:blipFill rotWithShape="1">
          <a:blip r:embed="rId2">
            <a:alphaModFix/>
          </a:blip>
          <a:srcRect b="0" l="0" r="0" t="0"/>
          <a:stretch/>
        </p:blipFill>
        <p:spPr>
          <a:xfrm>
            <a:off x="0" y="0"/>
            <a:ext cx="12192000" cy="68580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p:cSld name="Closing Slide">
    <p:spTree>
      <p:nvGrpSpPr>
        <p:cNvPr id="16" name="Shape 16"/>
        <p:cNvGrpSpPr/>
        <p:nvPr/>
      </p:nvGrpSpPr>
      <p:grpSpPr>
        <a:xfrm>
          <a:off x="0" y="0"/>
          <a:ext cx="0" cy="0"/>
          <a:chOff x="0" y="0"/>
          <a:chExt cx="0" cy="0"/>
        </a:xfrm>
      </p:grpSpPr>
      <p:sp>
        <p:nvSpPr>
          <p:cNvPr id="17" name="Google Shape;17;p58"/>
          <p:cNvSpPr txBox="1"/>
          <p:nvPr>
            <p:ph type="ctrTitle"/>
          </p:nvPr>
        </p:nvSpPr>
        <p:spPr>
          <a:xfrm>
            <a:off x="693380" y="2327470"/>
            <a:ext cx="6450600" cy="1422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4000"/>
              <a:buFont typeface="Calibri"/>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58"/>
          <p:cNvSpPr txBox="1"/>
          <p:nvPr>
            <p:ph idx="1" type="subTitle"/>
          </p:nvPr>
        </p:nvSpPr>
        <p:spPr>
          <a:xfrm>
            <a:off x="693379" y="3981776"/>
            <a:ext cx="6450600" cy="9468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descr="Graphical user interface, application, website&#10;&#10;Description automatically generated" id="19" name="Google Shape;19;p58"/>
          <p:cNvPicPr preferRelativeResize="0"/>
          <p:nvPr/>
        </p:nvPicPr>
        <p:blipFill rotWithShape="1">
          <a:blip r:embed="rId2">
            <a:alphaModFix/>
          </a:blip>
          <a:srcRect b="0" l="0" r="0" t="0"/>
          <a:stretch/>
        </p:blipFill>
        <p:spPr>
          <a:xfrm>
            <a:off x="0" y="0"/>
            <a:ext cx="12192000" cy="685800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losing Slide">
  <p:cSld name="1_Closing Slide">
    <p:spTree>
      <p:nvGrpSpPr>
        <p:cNvPr id="119" name="Shape 119"/>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20" name="Shape 120"/>
        <p:cNvGrpSpPr/>
        <p:nvPr/>
      </p:nvGrpSpPr>
      <p:grpSpPr>
        <a:xfrm>
          <a:off x="0" y="0"/>
          <a:ext cx="0" cy="0"/>
          <a:chOff x="0" y="0"/>
          <a:chExt cx="0" cy="0"/>
        </a:xfrm>
      </p:grpSpPr>
      <p:pic>
        <p:nvPicPr>
          <p:cNvPr descr="A picture containing graphical user interface&#10;&#10;Description automatically generated" id="121" name="Google Shape;121;p44"/>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22" name="Google Shape;122;p44"/>
          <p:cNvSpPr txBox="1"/>
          <p:nvPr>
            <p:ph type="title"/>
          </p:nvPr>
        </p:nvSpPr>
        <p:spPr>
          <a:xfrm>
            <a:off x="6095999" y="481806"/>
            <a:ext cx="5602357"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3600"/>
              <a:buFont typeface="Calibri"/>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3" name="Google Shape;123;p44"/>
          <p:cNvSpPr txBox="1"/>
          <p:nvPr>
            <p:ph idx="1" type="body"/>
          </p:nvPr>
        </p:nvSpPr>
        <p:spPr>
          <a:xfrm>
            <a:off x="838200" y="2176669"/>
            <a:ext cx="3783496" cy="4000294"/>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a:solidFill>
                  <a:schemeClr val="dk1"/>
                </a:solidFill>
              </a:defRPr>
            </a:lvl1pPr>
            <a:lvl2pPr indent="-381000" lvl="1" marL="914400" algn="l">
              <a:lnSpc>
                <a:spcPct val="90000"/>
              </a:lnSpc>
              <a:spcBef>
                <a:spcPts val="500"/>
              </a:spcBef>
              <a:spcAft>
                <a:spcPts val="0"/>
              </a:spcAft>
              <a:buClr>
                <a:schemeClr val="dk1"/>
              </a:buClr>
              <a:buSzPts val="2400"/>
              <a:buChar char="•"/>
              <a:defRPr>
                <a:solidFill>
                  <a:schemeClr val="dk1"/>
                </a:solidFill>
              </a:defRPr>
            </a:lvl2pPr>
            <a:lvl3pPr indent="-355600" lvl="2" marL="1371600" algn="l">
              <a:lnSpc>
                <a:spcPct val="90000"/>
              </a:lnSpc>
              <a:spcBef>
                <a:spcPts val="500"/>
              </a:spcBef>
              <a:spcAft>
                <a:spcPts val="0"/>
              </a:spcAft>
              <a:buClr>
                <a:schemeClr val="dk1"/>
              </a:buClr>
              <a:buSzPts val="2000"/>
              <a:buChar char="•"/>
              <a:defRPr>
                <a:solidFill>
                  <a:schemeClr val="dk1"/>
                </a:solidFill>
              </a:defRPr>
            </a:lvl3pPr>
            <a:lvl4pPr indent="-342900" lvl="3" marL="1828800" algn="l">
              <a:lnSpc>
                <a:spcPct val="90000"/>
              </a:lnSpc>
              <a:spcBef>
                <a:spcPts val="500"/>
              </a:spcBef>
              <a:spcAft>
                <a:spcPts val="0"/>
              </a:spcAft>
              <a:buClr>
                <a:schemeClr val="dk1"/>
              </a:buClr>
              <a:buSzPts val="1800"/>
              <a:buChar char="•"/>
              <a:defRPr>
                <a:solidFill>
                  <a:schemeClr val="dk1"/>
                </a:solidFill>
              </a:defRPr>
            </a:lvl4pPr>
            <a:lvl5pPr indent="-342900" lvl="4" marL="2286000" algn="l">
              <a:lnSpc>
                <a:spcPct val="90000"/>
              </a:lnSpc>
              <a:spcBef>
                <a:spcPts val="500"/>
              </a:spcBef>
              <a:spcAft>
                <a:spcPts val="0"/>
              </a:spcAft>
              <a:buClr>
                <a:schemeClr val="dk1"/>
              </a:buClr>
              <a:buSzPts val="1800"/>
              <a:buChar char="•"/>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4" name="Google Shape;124;p44"/>
          <p:cNvSpPr txBox="1"/>
          <p:nvPr>
            <p:ph idx="2" type="body"/>
          </p:nvPr>
        </p:nvSpPr>
        <p:spPr>
          <a:xfrm>
            <a:off x="6095999" y="2176669"/>
            <a:ext cx="5602357" cy="4000293"/>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lt1"/>
              </a:buClr>
              <a:buSzPts val="2800"/>
              <a:buChar char="•"/>
              <a:defRPr>
                <a:solidFill>
                  <a:schemeClr val="lt1"/>
                </a:solidFill>
              </a:defRPr>
            </a:lvl1pPr>
            <a:lvl2pPr indent="-381000" lvl="1" marL="914400" algn="l">
              <a:lnSpc>
                <a:spcPct val="90000"/>
              </a:lnSpc>
              <a:spcBef>
                <a:spcPts val="500"/>
              </a:spcBef>
              <a:spcAft>
                <a:spcPts val="0"/>
              </a:spcAft>
              <a:buClr>
                <a:schemeClr val="lt1"/>
              </a:buClr>
              <a:buSzPts val="2400"/>
              <a:buChar char="•"/>
              <a:defRPr>
                <a:solidFill>
                  <a:schemeClr val="lt1"/>
                </a:solidFill>
              </a:defRPr>
            </a:lvl2pPr>
            <a:lvl3pPr indent="-355600" lvl="2" marL="1371600" algn="l">
              <a:lnSpc>
                <a:spcPct val="90000"/>
              </a:lnSpc>
              <a:spcBef>
                <a:spcPts val="500"/>
              </a:spcBef>
              <a:spcAft>
                <a:spcPts val="0"/>
              </a:spcAft>
              <a:buClr>
                <a:schemeClr val="lt1"/>
              </a:buClr>
              <a:buSzPts val="2000"/>
              <a:buChar char="•"/>
              <a:defRPr>
                <a:solidFill>
                  <a:schemeClr val="lt1"/>
                </a:solidFill>
              </a:defRPr>
            </a:lvl3pPr>
            <a:lvl4pPr indent="-342900" lvl="3" marL="1828800" algn="l">
              <a:lnSpc>
                <a:spcPct val="90000"/>
              </a:lnSpc>
              <a:spcBef>
                <a:spcPts val="500"/>
              </a:spcBef>
              <a:spcAft>
                <a:spcPts val="0"/>
              </a:spcAft>
              <a:buClr>
                <a:schemeClr val="lt1"/>
              </a:buClr>
              <a:buSzPts val="1800"/>
              <a:buChar char="•"/>
              <a:defRPr>
                <a:solidFill>
                  <a:schemeClr val="lt1"/>
                </a:solidFill>
              </a:defRPr>
            </a:lvl4pPr>
            <a:lvl5pPr indent="-342900" lvl="4" marL="2286000" algn="l">
              <a:lnSpc>
                <a:spcPct val="90000"/>
              </a:lnSpc>
              <a:spcBef>
                <a:spcPts val="500"/>
              </a:spcBef>
              <a:spcAft>
                <a:spcPts val="0"/>
              </a:spcAft>
              <a:buClr>
                <a:schemeClr val="lt1"/>
              </a:buClr>
              <a:buSzPts val="18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5" name="Shape 125"/>
        <p:cNvGrpSpPr/>
        <p:nvPr/>
      </p:nvGrpSpPr>
      <p:grpSpPr>
        <a:xfrm>
          <a:off x="0" y="0"/>
          <a:ext cx="0" cy="0"/>
          <a:chOff x="0" y="0"/>
          <a:chExt cx="0" cy="0"/>
        </a:xfrm>
      </p:grpSpPr>
      <p:sp>
        <p:nvSpPr>
          <p:cNvPr id="126" name="Google Shape;126;p4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7" name="Google Shape;127;p4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128" name="Google Shape;128;p4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129" name="Google Shape;129;p4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Content 1">
  <p:cSld name="1_Two Content_1">
    <p:spTree>
      <p:nvGrpSpPr>
        <p:cNvPr id="130" name="Shape 130"/>
        <p:cNvGrpSpPr/>
        <p:nvPr/>
      </p:nvGrpSpPr>
      <p:grpSpPr>
        <a:xfrm>
          <a:off x="0" y="0"/>
          <a:ext cx="0" cy="0"/>
          <a:chOff x="0" y="0"/>
          <a:chExt cx="0" cy="0"/>
        </a:xfrm>
      </p:grpSpPr>
      <p:pic>
        <p:nvPicPr>
          <p:cNvPr id="131" name="Google Shape;131;p46"/>
          <p:cNvPicPr preferRelativeResize="0"/>
          <p:nvPr/>
        </p:nvPicPr>
        <p:blipFill rotWithShape="1">
          <a:blip r:embed="rId2">
            <a:alphaModFix/>
          </a:blip>
          <a:srcRect b="0" l="0" r="0" t="0"/>
          <a:stretch/>
        </p:blipFill>
        <p:spPr>
          <a:xfrm>
            <a:off x="-59397" y="-95043"/>
            <a:ext cx="5113606" cy="6990751"/>
          </a:xfrm>
          <a:prstGeom prst="rect">
            <a:avLst/>
          </a:prstGeom>
          <a:noFill/>
          <a:ln>
            <a:noFill/>
          </a:ln>
        </p:spPr>
      </p:pic>
      <p:pic>
        <p:nvPicPr>
          <p:cNvPr descr="Shape&#10;&#10;Description automatically generated" id="132" name="Google Shape;132;p46"/>
          <p:cNvPicPr preferRelativeResize="0"/>
          <p:nvPr/>
        </p:nvPicPr>
        <p:blipFill rotWithShape="1">
          <a:blip r:embed="rId3">
            <a:alphaModFix/>
          </a:blip>
          <a:srcRect b="0" l="0" r="0" t="0"/>
          <a:stretch/>
        </p:blipFill>
        <p:spPr>
          <a:xfrm>
            <a:off x="-97105" y="296875"/>
            <a:ext cx="12289105" cy="1523337"/>
          </a:xfrm>
          <a:prstGeom prst="rect">
            <a:avLst/>
          </a:prstGeom>
          <a:noFill/>
          <a:ln>
            <a:noFill/>
          </a:ln>
        </p:spPr>
      </p:pic>
      <p:sp>
        <p:nvSpPr>
          <p:cNvPr id="133" name="Google Shape;133;p46"/>
          <p:cNvSpPr txBox="1"/>
          <p:nvPr>
            <p:ph idx="1" type="body"/>
          </p:nvPr>
        </p:nvSpPr>
        <p:spPr>
          <a:xfrm>
            <a:off x="5240741" y="2069587"/>
            <a:ext cx="6090900" cy="43512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134" name="Google Shape;134;p46"/>
          <p:cNvSpPr txBox="1"/>
          <p:nvPr>
            <p:ph type="title"/>
          </p:nvPr>
        </p:nvSpPr>
        <p:spPr>
          <a:xfrm>
            <a:off x="838200" y="395761"/>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4000"/>
              <a:buFont typeface="Calibri"/>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5" name="Google Shape;135;p46"/>
          <p:cNvSpPr txBox="1"/>
          <p:nvPr>
            <p:ph idx="2" type="body"/>
          </p:nvPr>
        </p:nvSpPr>
        <p:spPr>
          <a:xfrm>
            <a:off x="838199" y="2096861"/>
            <a:ext cx="3829200" cy="43512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100"/>
              </a:spcBef>
              <a:spcAft>
                <a:spcPts val="0"/>
              </a:spcAft>
              <a:buClr>
                <a:schemeClr val="lt1"/>
              </a:buClr>
              <a:buSzPts val="2800"/>
              <a:buChar char="•"/>
              <a:defRPr>
                <a:solidFill>
                  <a:schemeClr val="lt1"/>
                </a:solidFill>
              </a:defRPr>
            </a:lvl1pPr>
            <a:lvl2pPr indent="-381000" lvl="1" marL="914400" algn="l">
              <a:lnSpc>
                <a:spcPct val="90000"/>
              </a:lnSpc>
              <a:spcBef>
                <a:spcPts val="500"/>
              </a:spcBef>
              <a:spcAft>
                <a:spcPts val="0"/>
              </a:spcAft>
              <a:buClr>
                <a:schemeClr val="lt1"/>
              </a:buClr>
              <a:buSzPts val="2400"/>
              <a:buChar char="•"/>
              <a:defRPr>
                <a:solidFill>
                  <a:schemeClr val="lt1"/>
                </a:solidFill>
              </a:defRPr>
            </a:lvl2pPr>
            <a:lvl3pPr indent="-355600" lvl="2" marL="1371600" algn="l">
              <a:lnSpc>
                <a:spcPct val="90000"/>
              </a:lnSpc>
              <a:spcBef>
                <a:spcPts val="500"/>
              </a:spcBef>
              <a:spcAft>
                <a:spcPts val="0"/>
              </a:spcAft>
              <a:buClr>
                <a:schemeClr val="lt1"/>
              </a:buClr>
              <a:buSzPts val="2000"/>
              <a:buChar char="•"/>
              <a:defRPr>
                <a:solidFill>
                  <a:schemeClr val="lt1"/>
                </a:solidFill>
              </a:defRPr>
            </a:lvl3pPr>
            <a:lvl4pPr indent="-349250" lvl="3" marL="1828800" algn="l">
              <a:lnSpc>
                <a:spcPct val="90000"/>
              </a:lnSpc>
              <a:spcBef>
                <a:spcPts val="500"/>
              </a:spcBef>
              <a:spcAft>
                <a:spcPts val="0"/>
              </a:spcAft>
              <a:buClr>
                <a:schemeClr val="lt1"/>
              </a:buClr>
              <a:buSzPts val="1900"/>
              <a:buChar char="•"/>
              <a:defRPr>
                <a:solidFill>
                  <a:schemeClr val="lt1"/>
                </a:solidFill>
              </a:defRPr>
            </a:lvl4pPr>
            <a:lvl5pPr indent="-349250" lvl="4" marL="2286000" algn="l">
              <a:lnSpc>
                <a:spcPct val="90000"/>
              </a:lnSpc>
              <a:spcBef>
                <a:spcPts val="500"/>
              </a:spcBef>
              <a:spcAft>
                <a:spcPts val="0"/>
              </a:spcAft>
              <a:buClr>
                <a:schemeClr val="lt1"/>
              </a:buClr>
              <a:buSzPts val="1900"/>
              <a:buChar char="•"/>
              <a:defRPr>
                <a:solidFill>
                  <a:schemeClr val="lt1"/>
                </a:solidFill>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6" name="Shape 136"/>
        <p:cNvGrpSpPr/>
        <p:nvPr/>
      </p:nvGrpSpPr>
      <p:grpSpPr>
        <a:xfrm>
          <a:off x="0" y="0"/>
          <a:ext cx="0" cy="0"/>
          <a:chOff x="0" y="0"/>
          <a:chExt cx="0" cy="0"/>
        </a:xfrm>
      </p:grpSpPr>
      <p:pic>
        <p:nvPicPr>
          <p:cNvPr descr="Graphical user interface, application&#10;&#10;Description automatically generated" id="137" name="Google Shape;137;p47"/>
          <p:cNvPicPr preferRelativeResize="0"/>
          <p:nvPr/>
        </p:nvPicPr>
        <p:blipFill rotWithShape="1">
          <a:blip r:embed="rId2">
            <a:alphaModFix/>
          </a:blip>
          <a:srcRect b="0" l="0" r="0" t="0"/>
          <a:stretch/>
        </p:blipFill>
        <p:spPr>
          <a:xfrm>
            <a:off x="-39757" y="182632"/>
            <a:ext cx="12291395" cy="691391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Content">
  <p:cSld name="1_Two Content">
    <p:spTree>
      <p:nvGrpSpPr>
        <p:cNvPr id="20" name="Shape 20"/>
        <p:cNvGrpSpPr/>
        <p:nvPr/>
      </p:nvGrpSpPr>
      <p:grpSpPr>
        <a:xfrm>
          <a:off x="0" y="0"/>
          <a:ext cx="0" cy="0"/>
          <a:chOff x="0" y="0"/>
          <a:chExt cx="0" cy="0"/>
        </a:xfrm>
      </p:grpSpPr>
      <p:pic>
        <p:nvPicPr>
          <p:cNvPr id="21" name="Google Shape;21;p60"/>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2" name="Google Shape;22;p60"/>
          <p:cNvSpPr txBox="1"/>
          <p:nvPr>
            <p:ph idx="1" type="body"/>
          </p:nvPr>
        </p:nvSpPr>
        <p:spPr>
          <a:xfrm>
            <a:off x="3412272" y="2176669"/>
            <a:ext cx="7962000" cy="40002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a:solidFill>
                  <a:schemeClr val="dk1"/>
                </a:solidFill>
              </a:defRPr>
            </a:lvl1pPr>
            <a:lvl2pPr indent="-381000" lvl="1" marL="914400" algn="l">
              <a:lnSpc>
                <a:spcPct val="90000"/>
              </a:lnSpc>
              <a:spcBef>
                <a:spcPts val="500"/>
              </a:spcBef>
              <a:spcAft>
                <a:spcPts val="0"/>
              </a:spcAft>
              <a:buClr>
                <a:schemeClr val="dk1"/>
              </a:buClr>
              <a:buSzPts val="2400"/>
              <a:buChar char="•"/>
              <a:defRPr>
                <a:solidFill>
                  <a:schemeClr val="dk1"/>
                </a:solidFill>
              </a:defRPr>
            </a:lvl2pPr>
            <a:lvl3pPr indent="-355600" lvl="2" marL="1371600" algn="l">
              <a:lnSpc>
                <a:spcPct val="90000"/>
              </a:lnSpc>
              <a:spcBef>
                <a:spcPts val="500"/>
              </a:spcBef>
              <a:spcAft>
                <a:spcPts val="0"/>
              </a:spcAft>
              <a:buClr>
                <a:schemeClr val="dk1"/>
              </a:buClr>
              <a:buSzPts val="2000"/>
              <a:buChar char="•"/>
              <a:defRPr>
                <a:solidFill>
                  <a:schemeClr val="dk1"/>
                </a:solidFill>
              </a:defRPr>
            </a:lvl3pPr>
            <a:lvl4pPr indent="-342900" lvl="3" marL="1828800" algn="l">
              <a:lnSpc>
                <a:spcPct val="90000"/>
              </a:lnSpc>
              <a:spcBef>
                <a:spcPts val="500"/>
              </a:spcBef>
              <a:spcAft>
                <a:spcPts val="0"/>
              </a:spcAft>
              <a:buClr>
                <a:schemeClr val="dk1"/>
              </a:buClr>
              <a:buSzPts val="1800"/>
              <a:buChar char="•"/>
              <a:defRPr>
                <a:solidFill>
                  <a:schemeClr val="dk1"/>
                </a:solidFill>
              </a:defRPr>
            </a:lvl4pPr>
            <a:lvl5pPr indent="-342900" lvl="4" marL="2286000" algn="l">
              <a:lnSpc>
                <a:spcPct val="90000"/>
              </a:lnSpc>
              <a:spcBef>
                <a:spcPts val="500"/>
              </a:spcBef>
              <a:spcAft>
                <a:spcPts val="0"/>
              </a:spcAft>
              <a:buClr>
                <a:schemeClr val="dk1"/>
              </a:buClr>
              <a:buSzPts val="1800"/>
              <a:buChar char="•"/>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wo Content">
  <p:cSld name="2_Two Content">
    <p:spTree>
      <p:nvGrpSpPr>
        <p:cNvPr id="23" name="Shape 23"/>
        <p:cNvGrpSpPr/>
        <p:nvPr/>
      </p:nvGrpSpPr>
      <p:grpSpPr>
        <a:xfrm>
          <a:off x="0" y="0"/>
          <a:ext cx="0" cy="0"/>
          <a:chOff x="0" y="0"/>
          <a:chExt cx="0" cy="0"/>
        </a:xfrm>
      </p:grpSpPr>
      <p:pic>
        <p:nvPicPr>
          <p:cNvPr descr="Shape&#10;&#10;Description automatically generated" id="24" name="Google Shape;24;p61"/>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5" name="Google Shape;25;p61"/>
          <p:cNvSpPr txBox="1"/>
          <p:nvPr>
            <p:ph idx="1" type="body"/>
          </p:nvPr>
        </p:nvSpPr>
        <p:spPr>
          <a:xfrm>
            <a:off x="3412272" y="2176669"/>
            <a:ext cx="7962000" cy="40002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a:solidFill>
                  <a:schemeClr val="dk1"/>
                </a:solidFill>
              </a:defRPr>
            </a:lvl1pPr>
            <a:lvl2pPr indent="-381000" lvl="1" marL="914400" algn="l">
              <a:lnSpc>
                <a:spcPct val="90000"/>
              </a:lnSpc>
              <a:spcBef>
                <a:spcPts val="500"/>
              </a:spcBef>
              <a:spcAft>
                <a:spcPts val="0"/>
              </a:spcAft>
              <a:buClr>
                <a:schemeClr val="dk1"/>
              </a:buClr>
              <a:buSzPts val="2400"/>
              <a:buChar char="•"/>
              <a:defRPr>
                <a:solidFill>
                  <a:schemeClr val="dk1"/>
                </a:solidFill>
              </a:defRPr>
            </a:lvl2pPr>
            <a:lvl3pPr indent="-355600" lvl="2" marL="1371600" algn="l">
              <a:lnSpc>
                <a:spcPct val="90000"/>
              </a:lnSpc>
              <a:spcBef>
                <a:spcPts val="500"/>
              </a:spcBef>
              <a:spcAft>
                <a:spcPts val="0"/>
              </a:spcAft>
              <a:buClr>
                <a:schemeClr val="dk1"/>
              </a:buClr>
              <a:buSzPts val="2000"/>
              <a:buChar char="•"/>
              <a:defRPr>
                <a:solidFill>
                  <a:schemeClr val="dk1"/>
                </a:solidFill>
              </a:defRPr>
            </a:lvl3pPr>
            <a:lvl4pPr indent="-342900" lvl="3" marL="1828800" algn="l">
              <a:lnSpc>
                <a:spcPct val="90000"/>
              </a:lnSpc>
              <a:spcBef>
                <a:spcPts val="500"/>
              </a:spcBef>
              <a:spcAft>
                <a:spcPts val="0"/>
              </a:spcAft>
              <a:buClr>
                <a:schemeClr val="dk1"/>
              </a:buClr>
              <a:buSzPts val="1800"/>
              <a:buChar char="•"/>
              <a:defRPr>
                <a:solidFill>
                  <a:schemeClr val="dk1"/>
                </a:solidFill>
              </a:defRPr>
            </a:lvl4pPr>
            <a:lvl5pPr indent="-342900" lvl="4" marL="2286000" algn="l">
              <a:lnSpc>
                <a:spcPct val="90000"/>
              </a:lnSpc>
              <a:spcBef>
                <a:spcPts val="500"/>
              </a:spcBef>
              <a:spcAft>
                <a:spcPts val="0"/>
              </a:spcAft>
              <a:buClr>
                <a:schemeClr val="dk1"/>
              </a:buClr>
              <a:buSzPts val="1800"/>
              <a:buChar char="•"/>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 name="Google Shape;26;p61"/>
          <p:cNvSpPr txBox="1"/>
          <p:nvPr>
            <p:ph type="title"/>
          </p:nvPr>
        </p:nvSpPr>
        <p:spPr>
          <a:xfrm>
            <a:off x="381000" y="471516"/>
            <a:ext cx="7082400" cy="12252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4400"/>
              <a:buFont typeface="Calibri"/>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27" name="Shape 27"/>
        <p:cNvGrpSpPr/>
        <p:nvPr/>
      </p:nvGrpSpPr>
      <p:grpSpPr>
        <a:xfrm>
          <a:off x="0" y="0"/>
          <a:ext cx="0" cy="0"/>
          <a:chOff x="0" y="0"/>
          <a:chExt cx="0" cy="0"/>
        </a:xfrm>
      </p:grpSpPr>
      <p:pic>
        <p:nvPicPr>
          <p:cNvPr descr="A picture containing graphical user interface&#10;&#10;Description automatically generated" id="28" name="Google Shape;28;p62"/>
          <p:cNvPicPr preferRelativeResize="0"/>
          <p:nvPr/>
        </p:nvPicPr>
        <p:blipFill rotWithShape="1">
          <a:blip r:embed="rId2">
            <a:alphaModFix/>
          </a:blip>
          <a:srcRect b="0" l="53151" r="0" t="0"/>
          <a:stretch/>
        </p:blipFill>
        <p:spPr>
          <a:xfrm>
            <a:off x="5943600" y="-27710"/>
            <a:ext cx="6276113" cy="6954982"/>
          </a:xfrm>
          <a:prstGeom prst="rect">
            <a:avLst/>
          </a:prstGeom>
          <a:noFill/>
          <a:ln>
            <a:noFill/>
          </a:ln>
        </p:spPr>
      </p:pic>
      <p:pic>
        <p:nvPicPr>
          <p:cNvPr descr="Shape, rectangle&#10;&#10;Description automatically generated" id="29" name="Google Shape;29;p62"/>
          <p:cNvPicPr preferRelativeResize="0"/>
          <p:nvPr/>
        </p:nvPicPr>
        <p:blipFill rotWithShape="1">
          <a:blip r:embed="rId3">
            <a:alphaModFix/>
          </a:blip>
          <a:srcRect b="0" l="0" r="0" t="0"/>
          <a:stretch/>
        </p:blipFill>
        <p:spPr>
          <a:xfrm>
            <a:off x="0" y="-370688"/>
            <a:ext cx="12192000" cy="6858000"/>
          </a:xfrm>
          <a:prstGeom prst="rect">
            <a:avLst/>
          </a:prstGeom>
          <a:noFill/>
          <a:ln>
            <a:noFill/>
          </a:ln>
        </p:spPr>
      </p:pic>
      <p:sp>
        <p:nvSpPr>
          <p:cNvPr id="30" name="Google Shape;30;p62"/>
          <p:cNvSpPr txBox="1"/>
          <p:nvPr>
            <p:ph type="title"/>
          </p:nvPr>
        </p:nvSpPr>
        <p:spPr>
          <a:xfrm>
            <a:off x="381000" y="471516"/>
            <a:ext cx="10094700" cy="12252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4400"/>
              <a:buFont typeface="Calibri"/>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62"/>
          <p:cNvSpPr txBox="1"/>
          <p:nvPr>
            <p:ph idx="1" type="body"/>
          </p:nvPr>
        </p:nvSpPr>
        <p:spPr>
          <a:xfrm>
            <a:off x="838200" y="2242457"/>
            <a:ext cx="4343400" cy="39345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a:solidFill>
                  <a:schemeClr val="dk1"/>
                </a:solidFill>
              </a:defRPr>
            </a:lvl1pPr>
            <a:lvl2pPr indent="-381000" lvl="1" marL="914400" algn="l">
              <a:lnSpc>
                <a:spcPct val="90000"/>
              </a:lnSpc>
              <a:spcBef>
                <a:spcPts val="500"/>
              </a:spcBef>
              <a:spcAft>
                <a:spcPts val="0"/>
              </a:spcAft>
              <a:buClr>
                <a:schemeClr val="dk1"/>
              </a:buClr>
              <a:buSzPts val="2400"/>
              <a:buChar char="•"/>
              <a:defRPr>
                <a:solidFill>
                  <a:schemeClr val="dk1"/>
                </a:solidFill>
              </a:defRPr>
            </a:lvl2pPr>
            <a:lvl3pPr indent="-355600" lvl="2" marL="1371600" algn="l">
              <a:lnSpc>
                <a:spcPct val="90000"/>
              </a:lnSpc>
              <a:spcBef>
                <a:spcPts val="500"/>
              </a:spcBef>
              <a:spcAft>
                <a:spcPts val="0"/>
              </a:spcAft>
              <a:buClr>
                <a:schemeClr val="dk1"/>
              </a:buClr>
              <a:buSzPts val="2000"/>
              <a:buChar char="•"/>
              <a:defRPr>
                <a:solidFill>
                  <a:schemeClr val="dk1"/>
                </a:solidFill>
              </a:defRPr>
            </a:lvl3pPr>
            <a:lvl4pPr indent="-342900" lvl="3" marL="1828800" algn="l">
              <a:lnSpc>
                <a:spcPct val="90000"/>
              </a:lnSpc>
              <a:spcBef>
                <a:spcPts val="500"/>
              </a:spcBef>
              <a:spcAft>
                <a:spcPts val="0"/>
              </a:spcAft>
              <a:buClr>
                <a:schemeClr val="dk1"/>
              </a:buClr>
              <a:buSzPts val="1800"/>
              <a:buChar char="•"/>
              <a:defRPr>
                <a:solidFill>
                  <a:schemeClr val="dk1"/>
                </a:solidFill>
              </a:defRPr>
            </a:lvl4pPr>
            <a:lvl5pPr indent="-342900" lvl="4" marL="2286000" algn="l">
              <a:lnSpc>
                <a:spcPct val="90000"/>
              </a:lnSpc>
              <a:spcBef>
                <a:spcPts val="500"/>
              </a:spcBef>
              <a:spcAft>
                <a:spcPts val="0"/>
              </a:spcAft>
              <a:buClr>
                <a:schemeClr val="dk1"/>
              </a:buClr>
              <a:buSzPts val="1800"/>
              <a:buChar char="•"/>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62"/>
          <p:cNvSpPr txBox="1"/>
          <p:nvPr>
            <p:ph idx="2" type="body"/>
          </p:nvPr>
        </p:nvSpPr>
        <p:spPr>
          <a:xfrm>
            <a:off x="6466114" y="2242457"/>
            <a:ext cx="5232300" cy="39345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lt1"/>
              </a:buClr>
              <a:buSzPts val="2800"/>
              <a:buChar char="•"/>
              <a:defRPr>
                <a:solidFill>
                  <a:schemeClr val="lt1"/>
                </a:solidFill>
              </a:defRPr>
            </a:lvl1pPr>
            <a:lvl2pPr indent="-381000" lvl="1" marL="914400" algn="l">
              <a:lnSpc>
                <a:spcPct val="90000"/>
              </a:lnSpc>
              <a:spcBef>
                <a:spcPts val="500"/>
              </a:spcBef>
              <a:spcAft>
                <a:spcPts val="0"/>
              </a:spcAft>
              <a:buClr>
                <a:schemeClr val="lt1"/>
              </a:buClr>
              <a:buSzPts val="2400"/>
              <a:buChar char="•"/>
              <a:defRPr>
                <a:solidFill>
                  <a:schemeClr val="lt1"/>
                </a:solidFill>
              </a:defRPr>
            </a:lvl2pPr>
            <a:lvl3pPr indent="-355600" lvl="2" marL="1371600" algn="l">
              <a:lnSpc>
                <a:spcPct val="90000"/>
              </a:lnSpc>
              <a:spcBef>
                <a:spcPts val="500"/>
              </a:spcBef>
              <a:spcAft>
                <a:spcPts val="0"/>
              </a:spcAft>
              <a:buClr>
                <a:schemeClr val="lt1"/>
              </a:buClr>
              <a:buSzPts val="2000"/>
              <a:buChar char="•"/>
              <a:defRPr>
                <a:solidFill>
                  <a:schemeClr val="lt1"/>
                </a:solidFill>
              </a:defRPr>
            </a:lvl3pPr>
            <a:lvl4pPr indent="-342900" lvl="3" marL="1828800" algn="l">
              <a:lnSpc>
                <a:spcPct val="90000"/>
              </a:lnSpc>
              <a:spcBef>
                <a:spcPts val="500"/>
              </a:spcBef>
              <a:spcAft>
                <a:spcPts val="0"/>
              </a:spcAft>
              <a:buClr>
                <a:schemeClr val="lt1"/>
              </a:buClr>
              <a:buSzPts val="1800"/>
              <a:buChar char="•"/>
              <a:defRPr>
                <a:solidFill>
                  <a:schemeClr val="lt1"/>
                </a:solidFill>
              </a:defRPr>
            </a:lvl4pPr>
            <a:lvl5pPr indent="-342900" lvl="4" marL="2286000" algn="l">
              <a:lnSpc>
                <a:spcPct val="90000"/>
              </a:lnSpc>
              <a:spcBef>
                <a:spcPts val="500"/>
              </a:spcBef>
              <a:spcAft>
                <a:spcPts val="0"/>
              </a:spcAft>
              <a:buClr>
                <a:schemeClr val="lt1"/>
              </a:buClr>
              <a:buSzPts val="18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33" name="Shape 33"/>
        <p:cNvGrpSpPr/>
        <p:nvPr/>
      </p:nvGrpSpPr>
      <p:grpSpPr>
        <a:xfrm>
          <a:off x="0" y="0"/>
          <a:ext cx="0" cy="0"/>
          <a:chOff x="0" y="0"/>
          <a:chExt cx="0" cy="0"/>
        </a:xfrm>
      </p:grpSpPr>
      <p:pic>
        <p:nvPicPr>
          <p:cNvPr descr="Shape, rectangle&#10;&#10;Description automatically generated" id="34" name="Google Shape;34;p63"/>
          <p:cNvPicPr preferRelativeResize="0"/>
          <p:nvPr/>
        </p:nvPicPr>
        <p:blipFill rotWithShape="1">
          <a:blip r:embed="rId2">
            <a:alphaModFix/>
          </a:blip>
          <a:srcRect b="0" l="0" r="0" t="0"/>
          <a:stretch/>
        </p:blipFill>
        <p:spPr>
          <a:xfrm>
            <a:off x="0" y="-348341"/>
            <a:ext cx="12192000" cy="6858000"/>
          </a:xfrm>
          <a:prstGeom prst="rect">
            <a:avLst/>
          </a:prstGeom>
          <a:noFill/>
          <a:ln>
            <a:noFill/>
          </a:ln>
        </p:spPr>
      </p:pic>
      <p:sp>
        <p:nvSpPr>
          <p:cNvPr id="35" name="Google Shape;35;p63"/>
          <p:cNvSpPr txBox="1"/>
          <p:nvPr>
            <p:ph type="title"/>
          </p:nvPr>
        </p:nvSpPr>
        <p:spPr>
          <a:xfrm>
            <a:off x="381000" y="493863"/>
            <a:ext cx="10094700" cy="12252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4400"/>
              <a:buFont typeface="Calibri"/>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36" name="Shape 36"/>
        <p:cNvGrpSpPr/>
        <p:nvPr/>
      </p:nvGrpSpPr>
      <p:grpSpPr>
        <a:xfrm>
          <a:off x="0" y="0"/>
          <a:ext cx="0" cy="0"/>
          <a:chOff x="0" y="0"/>
          <a:chExt cx="0" cy="0"/>
        </a:xfrm>
      </p:grpSpPr>
      <p:pic>
        <p:nvPicPr>
          <p:cNvPr id="37" name="Google Shape;37;p64"/>
          <p:cNvPicPr preferRelativeResize="0"/>
          <p:nvPr/>
        </p:nvPicPr>
        <p:blipFill rotWithShape="1">
          <a:blip r:embed="rId2">
            <a:alphaModFix/>
          </a:blip>
          <a:srcRect b="0" l="0" r="0" t="0"/>
          <a:stretch/>
        </p:blipFill>
        <p:spPr>
          <a:xfrm>
            <a:off x="0" y="0"/>
            <a:ext cx="12192000" cy="68580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losing Slide">
  <p:cSld name="1_Closing Slide">
    <p:spTree>
      <p:nvGrpSpPr>
        <p:cNvPr id="38" name="Shape 38"/>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0" Type="http://schemas.openxmlformats.org/officeDocument/2006/relationships/slideLayout" Target="../slideLayouts/slideLayout32.xml"/><Relationship Id="rId13" Type="http://schemas.openxmlformats.org/officeDocument/2006/relationships/theme" Target="../theme/theme3.xml"/><Relationship Id="rId12" Type="http://schemas.openxmlformats.org/officeDocument/2006/relationships/slideLayout" Target="../slideLayouts/slideLayout34.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3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30"/>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7" name="Shape 47"/>
        <p:cNvGrpSpPr/>
        <p:nvPr/>
      </p:nvGrpSpPr>
      <p:grpSpPr>
        <a:xfrm>
          <a:off x="0" y="0"/>
          <a:ext cx="0" cy="0"/>
          <a:chOff x="0" y="0"/>
          <a:chExt cx="0" cy="0"/>
        </a:xfrm>
      </p:grpSpPr>
      <p:sp>
        <p:nvSpPr>
          <p:cNvPr id="48" name="Google Shape;48;g2881a2884b4_0_5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9" name="Google Shape;49;g2881a2884b4_0_54"/>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9" name="Shape 89"/>
        <p:cNvGrpSpPr/>
        <p:nvPr/>
      </p:nvGrpSpPr>
      <p:grpSpPr>
        <a:xfrm>
          <a:off x="0" y="0"/>
          <a:ext cx="0" cy="0"/>
          <a:chOff x="0" y="0"/>
          <a:chExt cx="0" cy="0"/>
        </a:xfrm>
      </p:grpSpPr>
      <p:sp>
        <p:nvSpPr>
          <p:cNvPr id="90" name="Google Shape;90;p3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1" name="Google Shape;91;p3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0.xml"/><Relationship Id="rId3" Type="http://schemas.openxmlformats.org/officeDocument/2006/relationships/image" Target="../media/image30.png"/><Relationship Id="rId4" Type="http://schemas.openxmlformats.org/officeDocument/2006/relationships/hyperlink" Target="https://creativecommons.org/licenses/by-nc-sa/4.0/" TargetMode="External"/><Relationship Id="rId5"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1.xml"/><Relationship Id="rId3" Type="http://schemas.openxmlformats.org/officeDocument/2006/relationships/hyperlink" Target="https://creativecommons.org/licenses/by-nc-sa/4.0/" TargetMode="External"/><Relationship Id="rId4" Type="http://schemas.openxmlformats.org/officeDocument/2006/relationships/image" Target="../media/image27.png"/><Relationship Id="rId5" Type="http://schemas.openxmlformats.org/officeDocument/2006/relationships/hyperlink" Target="http://www.youtube.com/watch?v=ZZs4R-5u4g4" TargetMode="External"/><Relationship Id="rId6" Type="http://schemas.openxmlformats.org/officeDocument/2006/relationships/image" Target="../media/image3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2.xml"/><Relationship Id="rId3" Type="http://schemas.openxmlformats.org/officeDocument/2006/relationships/hyperlink" Target="http://www.youtube.com/watch?v=bRlVtjhkQ8M" TargetMode="External"/><Relationship Id="rId4" Type="http://schemas.openxmlformats.org/officeDocument/2006/relationships/image" Target="../media/image39.jpg"/><Relationship Id="rId5" Type="http://schemas.openxmlformats.org/officeDocument/2006/relationships/hyperlink" Target="https://creativecommons.org/licenses/by-nc-sa/4.0/" TargetMode="External"/><Relationship Id="rId6"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3.xml"/><Relationship Id="rId3" Type="http://schemas.openxmlformats.org/officeDocument/2006/relationships/image" Target="../media/image21.png"/><Relationship Id="rId4" Type="http://schemas.openxmlformats.org/officeDocument/2006/relationships/hyperlink" Target="https://creativecommons.org/licenses/by-nc-sa/4.0/" TargetMode="External"/><Relationship Id="rId5"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4.xml"/><Relationship Id="rId3" Type="http://schemas.openxmlformats.org/officeDocument/2006/relationships/hyperlink" Target="https://creativecommons.org/licenses/by-nc-sa/4.0/" TargetMode="Externa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5.xml"/><Relationship Id="rId3" Type="http://schemas.openxmlformats.org/officeDocument/2006/relationships/hyperlink" Target="https://creativecommons.org/licenses/by-nc-sa/4.0/" TargetMode="External"/><Relationship Id="rId4" Type="http://schemas.openxmlformats.org/officeDocument/2006/relationships/image" Target="../media/image27.png"/><Relationship Id="rId5" Type="http://schemas.openxmlformats.org/officeDocument/2006/relationships/hyperlink" Target="http://www.youtube.com/watch?v=bwHOhIkALR4" TargetMode="External"/><Relationship Id="rId6" Type="http://schemas.openxmlformats.org/officeDocument/2006/relationships/image" Target="../media/image3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6.xml"/><Relationship Id="rId3" Type="http://schemas.openxmlformats.org/officeDocument/2006/relationships/hyperlink" Target="https://bit.ly/Art-Or-AI" TargetMode="External"/><Relationship Id="rId4" Type="http://schemas.openxmlformats.org/officeDocument/2006/relationships/hyperlink" Target="http://bit.ly/ArtOrAIQuiz" TargetMode="External"/><Relationship Id="rId5" Type="http://schemas.openxmlformats.org/officeDocument/2006/relationships/image" Target="../media/image40.png"/><Relationship Id="rId6" Type="http://schemas.openxmlformats.org/officeDocument/2006/relationships/hyperlink" Target="https://creativecommons.org/licenses/by-nc-sa/4.0/" TargetMode="External"/><Relationship Id="rId7"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7.xml"/><Relationship Id="rId3" Type="http://schemas.openxmlformats.org/officeDocument/2006/relationships/image" Target="../media/image30.png"/><Relationship Id="rId4" Type="http://schemas.openxmlformats.org/officeDocument/2006/relationships/hyperlink" Target="https://creativecommons.org/licenses/by-nc-sa/4.0/" TargetMode="External"/><Relationship Id="rId5"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8.xml"/><Relationship Id="rId3" Type="http://schemas.openxmlformats.org/officeDocument/2006/relationships/hyperlink" Target="https://creativecommons.org/licenses/by-nc-sa/4.0/" TargetMode="External"/><Relationship Id="rId4" Type="http://schemas.openxmlformats.org/officeDocument/2006/relationships/image" Target="../media/image27.png"/><Relationship Id="rId5" Type="http://schemas.openxmlformats.org/officeDocument/2006/relationships/image" Target="../media/image3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9.xml"/><Relationship Id="rId3" Type="http://schemas.openxmlformats.org/officeDocument/2006/relationships/hyperlink" Target="https://creativecommons.org/licenses/by-nc-sa/4.0/" TargetMode="Externa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9.png"/><Relationship Id="rId4" Type="http://schemas.openxmlformats.org/officeDocument/2006/relationships/image" Target="../media/image26.png"/><Relationship Id="rId5" Type="http://schemas.openxmlformats.org/officeDocument/2006/relationships/hyperlink" Target="https://creativecommons.org/licenses/by-nc-sa/4.0/" TargetMode="External"/><Relationship Id="rId6" Type="http://schemas.openxmlformats.org/officeDocument/2006/relationships/image" Target="../media/image2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0.xml"/><Relationship Id="rId3" Type="http://schemas.openxmlformats.org/officeDocument/2006/relationships/image" Target="../media/image3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2.xml"/><Relationship Id="rId3" Type="http://schemas.openxmlformats.org/officeDocument/2006/relationships/hyperlink" Target="https://www.bbc.com/news/uk-66220781" TargetMode="External"/><Relationship Id="rId4" Type="http://schemas.openxmlformats.org/officeDocument/2006/relationships/hyperlink" Target="http://bit.ly/AIQuizTime" TargetMode="External"/><Relationship Id="rId5" Type="http://schemas.openxmlformats.org/officeDocument/2006/relationships/image" Target="../media/image38.png"/><Relationship Id="rId6" Type="http://schemas.openxmlformats.org/officeDocument/2006/relationships/image" Target="../media/image37.jpg"/><Relationship Id="rId7" Type="http://schemas.openxmlformats.org/officeDocument/2006/relationships/hyperlink" Target="https://creativecommons.org/licenses/by-nc-sa/4.0/" TargetMode="External"/><Relationship Id="rId8"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9.png"/><Relationship Id="rId4" Type="http://schemas.openxmlformats.org/officeDocument/2006/relationships/image" Target="../media/image26.png"/><Relationship Id="rId5" Type="http://schemas.openxmlformats.org/officeDocument/2006/relationships/hyperlink" Target="https://creativecommons.org/licenses/by-nc-sa/4.0/" TargetMode="External"/><Relationship Id="rId6" Type="http://schemas.openxmlformats.org/officeDocument/2006/relationships/image" Target="../media/image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xml"/><Relationship Id="rId3" Type="http://schemas.openxmlformats.org/officeDocument/2006/relationships/image" Target="../media/image21.png"/><Relationship Id="rId4" Type="http://schemas.openxmlformats.org/officeDocument/2006/relationships/hyperlink" Target="https://creativecommons.org/licenses/by-nc-sa/4.0/" TargetMode="External"/><Relationship Id="rId5" Type="http://schemas.openxmlformats.org/officeDocument/2006/relationships/image" Target="../media/image2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xml"/><Relationship Id="rId3" Type="http://schemas.openxmlformats.org/officeDocument/2006/relationships/image" Target="../media/image21.png"/><Relationship Id="rId4" Type="http://schemas.openxmlformats.org/officeDocument/2006/relationships/hyperlink" Target="https://creativecommons.org/licenses/by-nc-sa/4.0/" TargetMode="External"/><Relationship Id="rId5" Type="http://schemas.openxmlformats.org/officeDocument/2006/relationships/image" Target="../media/image2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xml"/><Relationship Id="rId3" Type="http://schemas.openxmlformats.org/officeDocument/2006/relationships/hyperlink" Target="https://www.youtube.com/watch?v=nASDYRkbQIY&amp;feature=emb_imp_woyt" TargetMode="External"/><Relationship Id="rId4" Type="http://schemas.openxmlformats.org/officeDocument/2006/relationships/hyperlink" Target="https://creativecommons.org/licenses/by-nc-sa/4.0/" TargetMode="External"/><Relationship Id="rId5" Type="http://schemas.openxmlformats.org/officeDocument/2006/relationships/image" Target="../media/image27.png"/><Relationship Id="rId6" Type="http://schemas.openxmlformats.org/officeDocument/2006/relationships/hyperlink" Target="http://www.youtube.com/watch?v=nASDYRkbQIY" TargetMode="External"/><Relationship Id="rId7" Type="http://schemas.openxmlformats.org/officeDocument/2006/relationships/image" Target="../media/image2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xml"/><Relationship Id="rId3" Type="http://schemas.openxmlformats.org/officeDocument/2006/relationships/hyperlink" Target="https://creativecommons.org/licenses/by-nc-sa/4.0/" TargetMode="Externa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8.xml"/><Relationship Id="rId3" Type="http://schemas.openxmlformats.org/officeDocument/2006/relationships/hyperlink" Target="https://creativecommons.org/licenses/by-nc-sa/4.0/" TargetMode="Externa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9.xml"/><Relationship Id="rId3" Type="http://schemas.openxmlformats.org/officeDocument/2006/relationships/image" Target="../media/image31.jpg"/><Relationship Id="rId4" Type="http://schemas.openxmlformats.org/officeDocument/2006/relationships/hyperlink" Target="https://creativecommons.org/licenses/by-nc-sa/4.0/" TargetMode="External"/><Relationship Id="rId5"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g2881a2884b4_0_48"/>
          <p:cNvSpPr txBox="1"/>
          <p:nvPr>
            <p:ph type="ctrTitle"/>
          </p:nvPr>
        </p:nvSpPr>
        <p:spPr>
          <a:xfrm>
            <a:off x="755373" y="1847020"/>
            <a:ext cx="6450600" cy="1422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1000"/>
              </a:spcBef>
              <a:spcAft>
                <a:spcPts val="0"/>
              </a:spcAft>
              <a:buClr>
                <a:schemeClr val="dk1"/>
              </a:buClr>
              <a:buSzPts val="1100"/>
              <a:buFont typeface="Arial"/>
              <a:buNone/>
            </a:pPr>
            <a:r>
              <a:rPr b="1" lang="en-US" sz="4100"/>
              <a:t>Introduction to AI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g27d80695a2f_2_8"/>
          <p:cNvSpPr txBox="1"/>
          <p:nvPr>
            <p:ph type="title"/>
          </p:nvPr>
        </p:nvSpPr>
        <p:spPr>
          <a:xfrm>
            <a:off x="381000" y="471525"/>
            <a:ext cx="10806300" cy="1225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Calibri"/>
              <a:buNone/>
            </a:pPr>
            <a:r>
              <a:rPr lang="en-US" sz="4900"/>
              <a:t>What can AI be used for?</a:t>
            </a:r>
            <a:endParaRPr sz="4900"/>
          </a:p>
        </p:txBody>
      </p:sp>
      <p:sp>
        <p:nvSpPr>
          <p:cNvPr id="239" name="Google Shape;239;g27d80695a2f_2_8"/>
          <p:cNvSpPr txBox="1"/>
          <p:nvPr/>
        </p:nvSpPr>
        <p:spPr>
          <a:xfrm>
            <a:off x="1074125" y="2429225"/>
            <a:ext cx="4280100" cy="3558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300"/>
              </a:spcBef>
              <a:spcAft>
                <a:spcPts val="0"/>
              </a:spcAft>
              <a:buClr>
                <a:srgbClr val="000000"/>
              </a:buClr>
              <a:buSzPts val="2500"/>
              <a:buFont typeface="Arial"/>
              <a:buNone/>
            </a:pPr>
            <a:r>
              <a:rPr b="0" i="0" lang="en-US" sz="2500" u="none" cap="none" strike="noStrike">
                <a:solidFill>
                  <a:schemeClr val="dk1"/>
                </a:solidFill>
                <a:latin typeface="Calibri"/>
                <a:ea typeface="Calibri"/>
                <a:cs typeface="Calibri"/>
                <a:sym typeface="Calibri"/>
              </a:rPr>
              <a:t>We’re now going to watch some videos that show where researchers and businesses have started to use AI.</a:t>
            </a:r>
            <a:endParaRPr b="0" i="0" sz="2500" u="none" cap="none" strike="noStrike">
              <a:solidFill>
                <a:schemeClr val="dk1"/>
              </a:solidFill>
              <a:latin typeface="Calibri"/>
              <a:ea typeface="Calibri"/>
              <a:cs typeface="Calibri"/>
              <a:sym typeface="Calibri"/>
            </a:endParaRPr>
          </a:p>
          <a:p>
            <a:pPr indent="0" lvl="0" marL="0" marR="0" rtl="0" algn="l">
              <a:lnSpc>
                <a:spcPct val="115000"/>
              </a:lnSpc>
              <a:spcBef>
                <a:spcPts val="1300"/>
              </a:spcBef>
              <a:spcAft>
                <a:spcPts val="0"/>
              </a:spcAft>
              <a:buClr>
                <a:srgbClr val="000000"/>
              </a:buClr>
              <a:buSzPts val="2500"/>
              <a:buFont typeface="Arial"/>
              <a:buNone/>
            </a:pPr>
            <a:r>
              <a:t/>
            </a:r>
            <a:endParaRPr b="0" i="0" sz="2500" u="none" cap="none" strike="noStrike">
              <a:solidFill>
                <a:schemeClr val="dk1"/>
              </a:solidFill>
              <a:latin typeface="Calibri"/>
              <a:ea typeface="Calibri"/>
              <a:cs typeface="Calibri"/>
              <a:sym typeface="Calibri"/>
            </a:endParaRPr>
          </a:p>
          <a:p>
            <a:pPr indent="0" lvl="0" marL="0" marR="0" rtl="0" algn="l">
              <a:lnSpc>
                <a:spcPct val="115000"/>
              </a:lnSpc>
              <a:spcBef>
                <a:spcPts val="1300"/>
              </a:spcBef>
              <a:spcAft>
                <a:spcPts val="0"/>
              </a:spcAft>
              <a:buClr>
                <a:srgbClr val="000000"/>
              </a:buClr>
              <a:buSzPts val="2500"/>
              <a:buFont typeface="Arial"/>
              <a:buNone/>
            </a:pPr>
            <a:r>
              <a:rPr b="1" i="1" lang="en-US" sz="2500" u="none" cap="none" strike="noStrike">
                <a:solidFill>
                  <a:schemeClr val="dk1"/>
                </a:solidFill>
                <a:latin typeface="Calibri"/>
                <a:ea typeface="Calibri"/>
                <a:cs typeface="Calibri"/>
                <a:sym typeface="Calibri"/>
              </a:rPr>
              <a:t>Can you think of what the pros and cons of using AI might be?</a:t>
            </a:r>
            <a:endParaRPr b="1" i="1" sz="2100" u="none" cap="none" strike="noStrike">
              <a:solidFill>
                <a:srgbClr val="000000"/>
              </a:solidFill>
              <a:latin typeface="Arial"/>
              <a:ea typeface="Arial"/>
              <a:cs typeface="Arial"/>
              <a:sym typeface="Arial"/>
            </a:endParaRPr>
          </a:p>
        </p:txBody>
      </p:sp>
      <p:pic>
        <p:nvPicPr>
          <p:cNvPr id="240" name="Google Shape;240;g27d80695a2f_2_8"/>
          <p:cNvPicPr preferRelativeResize="0"/>
          <p:nvPr/>
        </p:nvPicPr>
        <p:blipFill rotWithShape="1">
          <a:blip r:embed="rId3">
            <a:alphaModFix/>
          </a:blip>
          <a:srcRect b="0" l="0" r="0" t="0"/>
          <a:stretch/>
        </p:blipFill>
        <p:spPr>
          <a:xfrm>
            <a:off x="7370300" y="2147300"/>
            <a:ext cx="3899950" cy="3899950"/>
          </a:xfrm>
          <a:prstGeom prst="rect">
            <a:avLst/>
          </a:prstGeom>
          <a:noFill/>
          <a:ln>
            <a:noFill/>
          </a:ln>
        </p:spPr>
      </p:pic>
      <p:grpSp>
        <p:nvGrpSpPr>
          <p:cNvPr id="241" name="Google Shape;241;g27d80695a2f_2_8"/>
          <p:cNvGrpSpPr/>
          <p:nvPr/>
        </p:nvGrpSpPr>
        <p:grpSpPr>
          <a:xfrm>
            <a:off x="0" y="6502525"/>
            <a:ext cx="12305425" cy="438450"/>
            <a:chOff x="0" y="6502525"/>
            <a:chExt cx="12305425" cy="438450"/>
          </a:xfrm>
        </p:grpSpPr>
        <p:sp>
          <p:nvSpPr>
            <p:cNvPr id="242" name="Google Shape;242;g27d80695a2f_2_8"/>
            <p:cNvSpPr/>
            <p:nvPr/>
          </p:nvSpPr>
          <p:spPr>
            <a:xfrm>
              <a:off x="0" y="6502525"/>
              <a:ext cx="12192000" cy="420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243" name="Google Shape;243;g27d80695a2f_2_8"/>
            <p:cNvSpPr txBox="1"/>
            <p:nvPr/>
          </p:nvSpPr>
          <p:spPr>
            <a:xfrm>
              <a:off x="995500" y="6520375"/>
              <a:ext cx="9913500" cy="3540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T</a:t>
              </a:r>
              <a:r>
                <a:rPr b="0" i="0" lang="en-US" sz="1100" u="none" cap="none" strike="noStrike">
                  <a:solidFill>
                    <a:schemeClr val="dk1"/>
                  </a:solidFill>
                  <a:latin typeface="Calibri"/>
                  <a:ea typeface="Calibri"/>
                  <a:cs typeface="Calibri"/>
                  <a:sym typeface="Calibri"/>
                </a:rPr>
                <a:t>his work is licensed under a </a:t>
              </a:r>
              <a:r>
                <a:rPr b="0" i="0" lang="en-US" sz="1100" u="sng" cap="none" strike="noStrike">
                  <a:solidFill>
                    <a:schemeClr val="accent5"/>
                  </a:solidFill>
                  <a:latin typeface="Calibri"/>
                  <a:ea typeface="Calibri"/>
                  <a:cs typeface="Calibri"/>
                  <a:sym typeface="Calibri"/>
                  <a:hlinkClick r:id="rId4">
                    <a:extLst>
                      <a:ext uri="{A12FA001-AC4F-418D-AE19-62706E023703}">
                        <ahyp:hlinkClr val="tx"/>
                      </a:ext>
                    </a:extLst>
                  </a:hlinkClick>
                </a:rPr>
                <a:t>Creative Commons Attribution-NonCommercial-ShareAlike 4.0 International License</a:t>
              </a:r>
              <a:endParaRPr b="0" i="0" sz="1100" u="none" cap="none" strike="noStrike">
                <a:solidFill>
                  <a:schemeClr val="accent5"/>
                </a:solidFill>
                <a:latin typeface="Calibri"/>
                <a:ea typeface="Calibri"/>
                <a:cs typeface="Calibri"/>
                <a:sym typeface="Calibri"/>
              </a:endParaRPr>
            </a:p>
          </p:txBody>
        </p:sp>
        <p:pic>
          <p:nvPicPr>
            <p:cNvPr id="244" name="Google Shape;244;g27d80695a2f_2_8"/>
            <p:cNvPicPr preferRelativeResize="0"/>
            <p:nvPr/>
          </p:nvPicPr>
          <p:blipFill rotWithShape="1">
            <a:blip r:embed="rId5">
              <a:alphaModFix/>
            </a:blip>
            <a:srcRect b="0" l="0" r="0" t="20704"/>
            <a:stretch/>
          </p:blipFill>
          <p:spPr>
            <a:xfrm>
              <a:off x="10809350" y="6520375"/>
              <a:ext cx="1496075" cy="420600"/>
            </a:xfrm>
            <a:prstGeom prst="rect">
              <a:avLst/>
            </a:prstGeom>
            <a:noFill/>
            <a:ln>
              <a:noFill/>
            </a:ln>
          </p:spPr>
        </p:pic>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17"/>
          <p:cNvSpPr txBox="1"/>
          <p:nvPr>
            <p:ph type="title"/>
          </p:nvPr>
        </p:nvSpPr>
        <p:spPr>
          <a:xfrm>
            <a:off x="381000" y="471516"/>
            <a:ext cx="10094700" cy="1225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Calibri"/>
              <a:buNone/>
            </a:pPr>
            <a:r>
              <a:rPr lang="en-US" sz="4900"/>
              <a:t>Video A - Discuss</a:t>
            </a:r>
            <a:endParaRPr/>
          </a:p>
        </p:txBody>
      </p:sp>
      <p:sp>
        <p:nvSpPr>
          <p:cNvPr id="250" name="Google Shape;250;p17"/>
          <p:cNvSpPr txBox="1"/>
          <p:nvPr>
            <p:ph idx="1" type="body"/>
          </p:nvPr>
        </p:nvSpPr>
        <p:spPr>
          <a:xfrm>
            <a:off x="381000" y="2084925"/>
            <a:ext cx="5415900" cy="4405800"/>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115000"/>
              </a:lnSpc>
              <a:spcBef>
                <a:spcPts val="0"/>
              </a:spcBef>
              <a:spcAft>
                <a:spcPts val="0"/>
              </a:spcAft>
              <a:buClr>
                <a:schemeClr val="dk1"/>
              </a:buClr>
              <a:buSzPts val="275"/>
              <a:buNone/>
            </a:pPr>
            <a:r>
              <a:rPr lang="en-US" sz="6626"/>
              <a:t>Machine Learning: </a:t>
            </a:r>
            <a:endParaRPr sz="6626"/>
          </a:p>
          <a:p>
            <a:pPr indent="0" lvl="0" marL="0" rtl="0" algn="l">
              <a:lnSpc>
                <a:spcPct val="115000"/>
              </a:lnSpc>
              <a:spcBef>
                <a:spcPts val="0"/>
              </a:spcBef>
              <a:spcAft>
                <a:spcPts val="0"/>
              </a:spcAft>
              <a:buClr>
                <a:schemeClr val="dk1"/>
              </a:buClr>
              <a:buSzPts val="275"/>
              <a:buNone/>
            </a:pPr>
            <a:r>
              <a:rPr b="1" lang="en-US" sz="7426"/>
              <a:t>A Whale Tale - The Big Idea</a:t>
            </a:r>
            <a:r>
              <a:rPr lang="en-US" sz="7426"/>
              <a:t> </a:t>
            </a:r>
            <a:endParaRPr sz="7426"/>
          </a:p>
          <a:p>
            <a:pPr indent="0" lvl="0" marL="0" rtl="0" algn="l">
              <a:lnSpc>
                <a:spcPct val="115000"/>
              </a:lnSpc>
              <a:spcBef>
                <a:spcPts val="0"/>
              </a:spcBef>
              <a:spcAft>
                <a:spcPts val="0"/>
              </a:spcAft>
              <a:buClr>
                <a:schemeClr val="dk1"/>
              </a:buClr>
              <a:buSzPts val="275"/>
              <a:buNone/>
            </a:pPr>
            <a:r>
              <a:rPr lang="en-US" sz="5643"/>
              <a:t>Amazon Web Services</a:t>
            </a:r>
            <a:endParaRPr sz="5943"/>
          </a:p>
          <a:p>
            <a:pPr indent="0" lvl="0" marL="0" rtl="0" algn="l">
              <a:lnSpc>
                <a:spcPct val="115000"/>
              </a:lnSpc>
              <a:spcBef>
                <a:spcPts val="1300"/>
              </a:spcBef>
              <a:spcAft>
                <a:spcPts val="0"/>
              </a:spcAft>
              <a:buClr>
                <a:schemeClr val="dk1"/>
              </a:buClr>
              <a:buSzPts val="275"/>
              <a:buNone/>
            </a:pPr>
            <a:r>
              <a:rPr lang="en-US" sz="7026"/>
              <a:t>Meet a marine biologist who has spent her career trying to better understand sperm whales. A self-described "technophobe”, she now embraces machine learning models to understand more about these marine mammals so that they stand a better chance at survival.</a:t>
            </a:r>
            <a:endParaRPr/>
          </a:p>
          <a:p>
            <a:pPr indent="0" lvl="0" marL="0" rtl="0" algn="l">
              <a:lnSpc>
                <a:spcPct val="115000"/>
              </a:lnSpc>
              <a:spcBef>
                <a:spcPts val="1300"/>
              </a:spcBef>
              <a:spcAft>
                <a:spcPts val="0"/>
              </a:spcAft>
              <a:buClr>
                <a:schemeClr val="dk1"/>
              </a:buClr>
              <a:buSzPct val="47291"/>
              <a:buNone/>
            </a:pPr>
            <a:r>
              <a:t/>
            </a:r>
            <a:endParaRPr i="1" sz="2326"/>
          </a:p>
          <a:p>
            <a:pPr indent="0" lvl="0" marL="0" rtl="0" algn="l">
              <a:lnSpc>
                <a:spcPct val="115000"/>
              </a:lnSpc>
              <a:spcBef>
                <a:spcPts val="1000"/>
              </a:spcBef>
              <a:spcAft>
                <a:spcPts val="0"/>
              </a:spcAft>
              <a:buClr>
                <a:schemeClr val="dk1"/>
              </a:buClr>
              <a:buSzPts val="275"/>
              <a:buNone/>
            </a:pPr>
            <a:r>
              <a:rPr i="1" lang="en-US" sz="7922">
                <a:latin typeface="Calibri"/>
                <a:ea typeface="Calibri"/>
                <a:cs typeface="Calibri"/>
                <a:sym typeface="Calibri"/>
              </a:rPr>
              <a:t>How is AI used by this company/organisation?</a:t>
            </a:r>
            <a:endParaRPr i="1" sz="7922">
              <a:latin typeface="Calibri"/>
              <a:ea typeface="Calibri"/>
              <a:cs typeface="Calibri"/>
              <a:sym typeface="Calibri"/>
            </a:endParaRPr>
          </a:p>
          <a:p>
            <a:pPr indent="0" lvl="0" marL="0" rtl="0" algn="l">
              <a:lnSpc>
                <a:spcPct val="115000"/>
              </a:lnSpc>
              <a:spcBef>
                <a:spcPts val="1000"/>
              </a:spcBef>
              <a:spcAft>
                <a:spcPts val="0"/>
              </a:spcAft>
              <a:buClr>
                <a:schemeClr val="dk1"/>
              </a:buClr>
              <a:buSzPts val="275"/>
              <a:buNone/>
            </a:pPr>
            <a:r>
              <a:rPr i="1" lang="en-US" sz="7922">
                <a:latin typeface="Calibri"/>
                <a:ea typeface="Calibri"/>
                <a:cs typeface="Calibri"/>
                <a:sym typeface="Calibri"/>
              </a:rPr>
              <a:t>Could this be done without AI?</a:t>
            </a:r>
            <a:endParaRPr i="1" sz="7922">
              <a:latin typeface="Calibri"/>
              <a:ea typeface="Calibri"/>
              <a:cs typeface="Calibri"/>
              <a:sym typeface="Calibri"/>
            </a:endParaRPr>
          </a:p>
          <a:p>
            <a:pPr indent="0" lvl="0" marL="0" rtl="0" algn="l">
              <a:lnSpc>
                <a:spcPct val="100000"/>
              </a:lnSpc>
              <a:spcBef>
                <a:spcPts val="1000"/>
              </a:spcBef>
              <a:spcAft>
                <a:spcPts val="0"/>
              </a:spcAft>
              <a:buClr>
                <a:schemeClr val="dk1"/>
              </a:buClr>
              <a:buSzPts val="275"/>
              <a:buFont typeface="Arial"/>
              <a:buNone/>
            </a:pPr>
            <a:r>
              <a:rPr i="1" lang="en-US" sz="7922">
                <a:latin typeface="Calibri"/>
                <a:ea typeface="Calibri"/>
                <a:cs typeface="Calibri"/>
                <a:sym typeface="Calibri"/>
              </a:rPr>
              <a:t>Are there any downsides to this approach?</a:t>
            </a:r>
            <a:endParaRPr i="1" sz="7922">
              <a:latin typeface="Calibri"/>
              <a:ea typeface="Calibri"/>
              <a:cs typeface="Calibri"/>
              <a:sym typeface="Calibri"/>
            </a:endParaRPr>
          </a:p>
          <a:p>
            <a:pPr indent="0" lvl="0" marL="0" rtl="0" algn="l">
              <a:lnSpc>
                <a:spcPct val="115000"/>
              </a:lnSpc>
              <a:spcBef>
                <a:spcPts val="1000"/>
              </a:spcBef>
              <a:spcAft>
                <a:spcPts val="0"/>
              </a:spcAft>
              <a:buClr>
                <a:schemeClr val="dk1"/>
              </a:buClr>
              <a:buSzPts val="275"/>
              <a:buNone/>
            </a:pPr>
            <a:r>
              <a:t/>
            </a:r>
            <a:endParaRPr sz="9231"/>
          </a:p>
          <a:p>
            <a:pPr indent="0" lvl="0" marL="0" rtl="0" algn="l">
              <a:lnSpc>
                <a:spcPct val="115000"/>
              </a:lnSpc>
              <a:spcBef>
                <a:spcPts val="1000"/>
              </a:spcBef>
              <a:spcAft>
                <a:spcPts val="1000"/>
              </a:spcAft>
              <a:buClr>
                <a:schemeClr val="dk1"/>
              </a:buClr>
              <a:buSzPct val="45660"/>
              <a:buNone/>
            </a:pPr>
            <a:r>
              <a:t/>
            </a:r>
            <a:endParaRPr sz="2409"/>
          </a:p>
        </p:txBody>
      </p:sp>
      <p:sp>
        <p:nvSpPr>
          <p:cNvPr id="251" name="Google Shape;251;p17"/>
          <p:cNvSpPr txBox="1"/>
          <p:nvPr/>
        </p:nvSpPr>
        <p:spPr>
          <a:xfrm>
            <a:off x="7746725" y="5666325"/>
            <a:ext cx="3000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lt1"/>
                </a:solidFill>
                <a:latin typeface="Calibri"/>
                <a:ea typeface="Calibri"/>
                <a:cs typeface="Calibri"/>
                <a:sym typeface="Calibri"/>
              </a:rPr>
              <a:t>https://youtu.be/ZZs4R-5u4g4</a:t>
            </a:r>
            <a:endParaRPr b="0" i="0" sz="1200" u="none" cap="none" strike="noStrike">
              <a:solidFill>
                <a:schemeClr val="lt1"/>
              </a:solidFill>
              <a:latin typeface="Calibri"/>
              <a:ea typeface="Calibri"/>
              <a:cs typeface="Calibri"/>
              <a:sym typeface="Calibri"/>
            </a:endParaRPr>
          </a:p>
        </p:txBody>
      </p:sp>
      <p:grpSp>
        <p:nvGrpSpPr>
          <p:cNvPr id="252" name="Google Shape;252;p17"/>
          <p:cNvGrpSpPr/>
          <p:nvPr/>
        </p:nvGrpSpPr>
        <p:grpSpPr>
          <a:xfrm>
            <a:off x="0" y="6502525"/>
            <a:ext cx="12305425" cy="438450"/>
            <a:chOff x="0" y="6502525"/>
            <a:chExt cx="12305425" cy="438450"/>
          </a:xfrm>
        </p:grpSpPr>
        <p:sp>
          <p:nvSpPr>
            <p:cNvPr id="253" name="Google Shape;253;p17"/>
            <p:cNvSpPr/>
            <p:nvPr/>
          </p:nvSpPr>
          <p:spPr>
            <a:xfrm>
              <a:off x="0" y="6502525"/>
              <a:ext cx="12192000" cy="420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254" name="Google Shape;254;p17"/>
            <p:cNvSpPr txBox="1"/>
            <p:nvPr/>
          </p:nvSpPr>
          <p:spPr>
            <a:xfrm>
              <a:off x="995500" y="6520375"/>
              <a:ext cx="9913500" cy="3540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T</a:t>
              </a:r>
              <a:r>
                <a:rPr b="0" i="0" lang="en-US" sz="1100" u="none" cap="none" strike="noStrike">
                  <a:solidFill>
                    <a:schemeClr val="dk1"/>
                  </a:solidFill>
                  <a:latin typeface="Calibri"/>
                  <a:ea typeface="Calibri"/>
                  <a:cs typeface="Calibri"/>
                  <a:sym typeface="Calibri"/>
                </a:rPr>
                <a:t>his work is licensed under a </a:t>
              </a:r>
              <a:r>
                <a:rPr b="0" i="0" lang="en-US" sz="1100" u="sng" cap="none" strike="noStrike">
                  <a:solidFill>
                    <a:schemeClr val="accent5"/>
                  </a:solidFill>
                  <a:latin typeface="Calibri"/>
                  <a:ea typeface="Calibri"/>
                  <a:cs typeface="Calibri"/>
                  <a:sym typeface="Calibri"/>
                  <a:hlinkClick r:id="rId3">
                    <a:extLst>
                      <a:ext uri="{A12FA001-AC4F-418D-AE19-62706E023703}">
                        <ahyp:hlinkClr val="tx"/>
                      </a:ext>
                    </a:extLst>
                  </a:hlinkClick>
                </a:rPr>
                <a:t>Creative Commons Attribution-NonCommercial-ShareAlike 4.0 International License</a:t>
              </a:r>
              <a:endParaRPr b="0" i="0" sz="1100" u="none" cap="none" strike="noStrike">
                <a:solidFill>
                  <a:schemeClr val="accent5"/>
                </a:solidFill>
                <a:latin typeface="Calibri"/>
                <a:ea typeface="Calibri"/>
                <a:cs typeface="Calibri"/>
                <a:sym typeface="Calibri"/>
              </a:endParaRPr>
            </a:p>
          </p:txBody>
        </p:sp>
        <p:pic>
          <p:nvPicPr>
            <p:cNvPr id="255" name="Google Shape;255;p17"/>
            <p:cNvPicPr preferRelativeResize="0"/>
            <p:nvPr/>
          </p:nvPicPr>
          <p:blipFill rotWithShape="1">
            <a:blip r:embed="rId4">
              <a:alphaModFix/>
            </a:blip>
            <a:srcRect b="0" l="0" r="0" t="20704"/>
            <a:stretch/>
          </p:blipFill>
          <p:spPr>
            <a:xfrm>
              <a:off x="10809350" y="6520375"/>
              <a:ext cx="1496075" cy="420600"/>
            </a:xfrm>
            <a:prstGeom prst="rect">
              <a:avLst/>
            </a:prstGeom>
            <a:noFill/>
            <a:ln>
              <a:noFill/>
            </a:ln>
          </p:spPr>
        </p:pic>
      </p:grpSp>
      <p:pic>
        <p:nvPicPr>
          <p:cNvPr descr="Meet Lisa Steiner, a marine biologist who has spent her life and career trying to better understand sperm whales—and as a self-described &quot;technophobe&quot;—as she embraces machine learning models created by CapGemini. In the middle of the Atlantic Ocean, technology is helping Lisa do what she loves: understand more about these massive marine mammals so that they stand a better chance at survival.&#10;&#10;The Big Idea is a short documentary series that seeks out people who look at the world differently—as they experiment with novel approaches to reinventing industries and lives, not the least of which are their own. There’s a whole world out there that’s ready to be reshaped. All it takes is one big idea.&#10;&#10;Learn more:&#10;Building a winning solution - using AI to help identify and track whale population - https://bit.ly/3tSdW2j&#10;Using AI to protect whales - http://bit.ly/3tuZih4&#10;&#10;Subscribe: &#10;More AWS videos - http://bit.ly/2O3zS75 &#10;More AWS events videos - http://bit.ly/316g9t4&#10;&#10;#AWS #MachineLearning #TheBigIdea" id="256" name="Google Shape;256;p17" title="Machine Learning: A Whale Tale - The Big Idea | Amazon Web Services">
            <a:hlinkClick r:id="rId5"/>
          </p:cNvPr>
          <p:cNvPicPr preferRelativeResize="0"/>
          <p:nvPr/>
        </p:nvPicPr>
        <p:blipFill>
          <a:blip r:embed="rId6">
            <a:alphaModFix/>
          </a:blip>
          <a:stretch>
            <a:fillRect/>
          </a:stretch>
        </p:blipFill>
        <p:spPr>
          <a:xfrm>
            <a:off x="6608509" y="2269575"/>
            <a:ext cx="5020266" cy="282391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6"/>
                                        </p:tgtEl>
                                        <p:attrNameLst>
                                          <p:attrName>style.visibility</p:attrName>
                                        </p:attrNameLst>
                                      </p:cBhvr>
                                      <p:to>
                                        <p:strVal val="visible"/>
                                      </p:to>
                                    </p:set>
                                    <p:animEffect filter="fade" transition="in">
                                      <p:cBhvr>
                                        <p:cTn dur="1000"/>
                                        <p:tgtEl>
                                          <p:spTgt spid="2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g27d80695a2f_2_145"/>
          <p:cNvSpPr txBox="1"/>
          <p:nvPr>
            <p:ph type="title"/>
          </p:nvPr>
        </p:nvSpPr>
        <p:spPr>
          <a:xfrm>
            <a:off x="381000" y="471516"/>
            <a:ext cx="10094700" cy="1225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Calibri"/>
              <a:buNone/>
            </a:pPr>
            <a:r>
              <a:rPr lang="en-US" sz="4900"/>
              <a:t>Video B - Discuss</a:t>
            </a:r>
            <a:endParaRPr/>
          </a:p>
        </p:txBody>
      </p:sp>
      <p:sp>
        <p:nvSpPr>
          <p:cNvPr id="262" name="Google Shape;262;g27d80695a2f_2_145"/>
          <p:cNvSpPr txBox="1"/>
          <p:nvPr>
            <p:ph idx="1" type="body"/>
          </p:nvPr>
        </p:nvSpPr>
        <p:spPr>
          <a:xfrm>
            <a:off x="381000" y="2237325"/>
            <a:ext cx="5232300" cy="39345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300"/>
              </a:spcBef>
              <a:spcAft>
                <a:spcPts val="0"/>
              </a:spcAft>
              <a:buClr>
                <a:schemeClr val="dk1"/>
              </a:buClr>
              <a:buSzPts val="1100"/>
              <a:buFont typeface="Arial"/>
              <a:buNone/>
            </a:pPr>
            <a:r>
              <a:rPr lang="en-US" sz="2100"/>
              <a:t>AI is helping to advance the health of people and communities around the world</a:t>
            </a:r>
            <a:endParaRPr sz="2100"/>
          </a:p>
          <a:p>
            <a:pPr indent="0" lvl="0" marL="0" rtl="0" algn="l">
              <a:lnSpc>
                <a:spcPct val="90000"/>
              </a:lnSpc>
              <a:spcBef>
                <a:spcPts val="0"/>
              </a:spcBef>
              <a:spcAft>
                <a:spcPts val="0"/>
              </a:spcAft>
              <a:buClr>
                <a:schemeClr val="lt1"/>
              </a:buClr>
              <a:buSzPts val="4400"/>
              <a:buFont typeface="Calibri"/>
              <a:buNone/>
            </a:pPr>
            <a:r>
              <a:t/>
            </a:r>
            <a:endParaRPr sz="2500"/>
          </a:p>
          <a:p>
            <a:pPr indent="0" lvl="0" marL="0" rtl="0" algn="l">
              <a:lnSpc>
                <a:spcPct val="90000"/>
              </a:lnSpc>
              <a:spcBef>
                <a:spcPts val="0"/>
              </a:spcBef>
              <a:spcAft>
                <a:spcPts val="0"/>
              </a:spcAft>
              <a:buClr>
                <a:schemeClr val="lt1"/>
              </a:buClr>
              <a:buSzPts val="4400"/>
              <a:buFont typeface="Calibri"/>
              <a:buNone/>
            </a:pPr>
            <a:r>
              <a:rPr lang="en-US" sz="2500"/>
              <a:t>‘Stevie II’ – Ireland’s first socially assistive robot with advanced AI features</a:t>
            </a:r>
            <a:endParaRPr b="1" sz="2500"/>
          </a:p>
          <a:p>
            <a:pPr indent="0" lvl="0" marL="0" rtl="0" algn="l">
              <a:lnSpc>
                <a:spcPct val="90000"/>
              </a:lnSpc>
              <a:spcBef>
                <a:spcPts val="0"/>
              </a:spcBef>
              <a:spcAft>
                <a:spcPts val="0"/>
              </a:spcAft>
              <a:buClr>
                <a:schemeClr val="lt1"/>
              </a:buClr>
              <a:buSzPts val="4400"/>
              <a:buFont typeface="Calibri"/>
              <a:buNone/>
            </a:pPr>
            <a:br>
              <a:rPr lang="en-US" sz="2100"/>
            </a:br>
            <a:r>
              <a:rPr i="1" lang="en-US" sz="2000">
                <a:latin typeface="Calibri"/>
                <a:ea typeface="Calibri"/>
                <a:cs typeface="Calibri"/>
                <a:sym typeface="Calibri"/>
              </a:rPr>
              <a:t>How is AI used by this</a:t>
            </a:r>
            <a:r>
              <a:rPr i="1" lang="en-US" sz="2000"/>
              <a:t> research team</a:t>
            </a:r>
            <a:r>
              <a:rPr i="1" lang="en-US" sz="2000">
                <a:latin typeface="Calibri"/>
                <a:ea typeface="Calibri"/>
                <a:cs typeface="Calibri"/>
                <a:sym typeface="Calibri"/>
              </a:rPr>
              <a:t>?</a:t>
            </a:r>
            <a:br>
              <a:rPr i="1" lang="en-US" sz="2000">
                <a:latin typeface="Calibri"/>
                <a:ea typeface="Calibri"/>
                <a:cs typeface="Calibri"/>
                <a:sym typeface="Calibri"/>
              </a:rPr>
            </a:br>
            <a:endParaRPr i="1" sz="900">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i="1" lang="en-US" sz="2000">
                <a:latin typeface="Calibri"/>
                <a:ea typeface="Calibri"/>
                <a:cs typeface="Calibri"/>
                <a:sym typeface="Calibri"/>
              </a:rPr>
              <a:t>Could this be done without AI?</a:t>
            </a:r>
            <a:br>
              <a:rPr i="1" lang="en-US" sz="2000">
                <a:latin typeface="Calibri"/>
                <a:ea typeface="Calibri"/>
                <a:cs typeface="Calibri"/>
                <a:sym typeface="Calibri"/>
              </a:rPr>
            </a:br>
            <a:endParaRPr i="1" sz="1300">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i="1" lang="en-US" sz="2000">
                <a:latin typeface="Calibri"/>
                <a:ea typeface="Calibri"/>
                <a:cs typeface="Calibri"/>
                <a:sym typeface="Calibri"/>
              </a:rPr>
              <a:t>Are there any downsides to this approach?</a:t>
            </a:r>
            <a:endParaRPr i="1" sz="2000">
              <a:latin typeface="Calibri"/>
              <a:ea typeface="Calibri"/>
              <a:cs typeface="Calibri"/>
              <a:sym typeface="Calibri"/>
            </a:endParaRPr>
          </a:p>
          <a:p>
            <a:pPr indent="0" lvl="0" marL="0" rtl="0" algn="l">
              <a:lnSpc>
                <a:spcPct val="115000"/>
              </a:lnSpc>
              <a:spcBef>
                <a:spcPts val="1300"/>
              </a:spcBef>
              <a:spcAft>
                <a:spcPts val="1300"/>
              </a:spcAft>
              <a:buClr>
                <a:schemeClr val="dk1"/>
              </a:buClr>
              <a:buSzPts val="1100"/>
              <a:buFont typeface="Arial"/>
              <a:buNone/>
            </a:pPr>
            <a:r>
              <a:t/>
            </a:r>
            <a:endParaRPr sz="2000"/>
          </a:p>
        </p:txBody>
      </p:sp>
      <p:sp>
        <p:nvSpPr>
          <p:cNvPr id="263" name="Google Shape;263;g27d80695a2f_2_145"/>
          <p:cNvSpPr txBox="1"/>
          <p:nvPr>
            <p:ph idx="2" type="body"/>
          </p:nvPr>
        </p:nvSpPr>
        <p:spPr>
          <a:xfrm>
            <a:off x="6466114" y="2242457"/>
            <a:ext cx="5232300" cy="3934500"/>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lt1"/>
              </a:buClr>
              <a:buSzPts val="2800"/>
              <a:buNone/>
            </a:pPr>
            <a:r>
              <a:t/>
            </a:r>
            <a:endParaRPr/>
          </a:p>
          <a:p>
            <a:pPr indent="-50800" lvl="0" marL="228600" rtl="0" algn="l">
              <a:lnSpc>
                <a:spcPct val="90000"/>
              </a:lnSpc>
              <a:spcBef>
                <a:spcPts val="0"/>
              </a:spcBef>
              <a:spcAft>
                <a:spcPts val="0"/>
              </a:spcAft>
              <a:buClr>
                <a:schemeClr val="lt1"/>
              </a:buClr>
              <a:buSzPts val="2800"/>
              <a:buNone/>
            </a:pPr>
            <a:r>
              <a:t/>
            </a:r>
            <a:endParaRPr/>
          </a:p>
        </p:txBody>
      </p:sp>
      <p:sp>
        <p:nvSpPr>
          <p:cNvPr id="264" name="Google Shape;264;g27d80695a2f_2_145"/>
          <p:cNvSpPr txBox="1"/>
          <p:nvPr/>
        </p:nvSpPr>
        <p:spPr>
          <a:xfrm>
            <a:off x="7056525" y="5519900"/>
            <a:ext cx="42705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800"/>
              <a:buFont typeface="Arial"/>
              <a:buNone/>
            </a:pPr>
            <a:r>
              <a:rPr b="0" i="0" lang="en-US" sz="1400" u="none" cap="none" strike="noStrike">
                <a:solidFill>
                  <a:schemeClr val="lt1"/>
                </a:solidFill>
                <a:latin typeface="Calibri"/>
                <a:ea typeface="Calibri"/>
                <a:cs typeface="Calibri"/>
                <a:sym typeface="Calibri"/>
              </a:rPr>
              <a:t>https://youtu.be/bRlVtjhkQ8M?si=Th0HkR88esd0bCLa</a:t>
            </a:r>
            <a:endParaRPr b="0" i="0" sz="1400" u="none" cap="none" strike="noStrike">
              <a:solidFill>
                <a:schemeClr val="lt1"/>
              </a:solidFill>
              <a:latin typeface="Calibri"/>
              <a:ea typeface="Calibri"/>
              <a:cs typeface="Calibri"/>
              <a:sym typeface="Calibri"/>
            </a:endParaRPr>
          </a:p>
        </p:txBody>
      </p:sp>
      <p:pic>
        <p:nvPicPr>
          <p:cNvPr descr="Robotics engineers from Trinity College Dublin have developed ‘Stevie II’ – Ireland’s first socially assistive robot with advanced artificial intelligence (AI) features. Stevie II is the successor to Stevie (a prototype assistance robot who took the country by storm in 2017) -- showcasing significant technological upgrades and advanced AI capabilities.&#10;&#10;Speaker:&#10;Assistant Professor, School of Engineering, Trinity College Dublin, Dr Conor McGinn&#10;&#10;&#10;https://www.tcd.ie/&#10;https://www.tcd.ie/news_events/articles/robotics-engineers-unveil-stevie-ii-irelands-first-socially-assistive-ai-robot" id="265" name="Google Shape;265;g27d80695a2f_2_145" title="Robotics engineers unveil ‘Stevie II’ – Ireland’s first socially assistive AI robot">
            <a:hlinkClick r:id="rId3"/>
          </p:cNvPr>
          <p:cNvPicPr preferRelativeResize="0"/>
          <p:nvPr/>
        </p:nvPicPr>
        <p:blipFill rotWithShape="1">
          <a:blip r:embed="rId4">
            <a:alphaModFix/>
          </a:blip>
          <a:srcRect b="0" l="0" r="0" t="0"/>
          <a:stretch/>
        </p:blipFill>
        <p:spPr>
          <a:xfrm>
            <a:off x="6622351" y="2242450"/>
            <a:ext cx="5441725" cy="3060975"/>
          </a:xfrm>
          <a:prstGeom prst="rect">
            <a:avLst/>
          </a:prstGeom>
          <a:noFill/>
          <a:ln>
            <a:noFill/>
          </a:ln>
        </p:spPr>
      </p:pic>
      <p:grpSp>
        <p:nvGrpSpPr>
          <p:cNvPr id="266" name="Google Shape;266;g27d80695a2f_2_145"/>
          <p:cNvGrpSpPr/>
          <p:nvPr/>
        </p:nvGrpSpPr>
        <p:grpSpPr>
          <a:xfrm>
            <a:off x="0" y="6502525"/>
            <a:ext cx="12305425" cy="438450"/>
            <a:chOff x="0" y="6502525"/>
            <a:chExt cx="12305425" cy="438450"/>
          </a:xfrm>
        </p:grpSpPr>
        <p:sp>
          <p:nvSpPr>
            <p:cNvPr id="267" name="Google Shape;267;g27d80695a2f_2_145"/>
            <p:cNvSpPr/>
            <p:nvPr/>
          </p:nvSpPr>
          <p:spPr>
            <a:xfrm>
              <a:off x="0" y="6502525"/>
              <a:ext cx="12192000" cy="420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268" name="Google Shape;268;g27d80695a2f_2_145"/>
            <p:cNvSpPr txBox="1"/>
            <p:nvPr/>
          </p:nvSpPr>
          <p:spPr>
            <a:xfrm>
              <a:off x="995500" y="6520375"/>
              <a:ext cx="9913500" cy="3540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T</a:t>
              </a:r>
              <a:r>
                <a:rPr b="0" i="0" lang="en-US" sz="1100" u="none" cap="none" strike="noStrike">
                  <a:solidFill>
                    <a:schemeClr val="dk1"/>
                  </a:solidFill>
                  <a:latin typeface="Calibri"/>
                  <a:ea typeface="Calibri"/>
                  <a:cs typeface="Calibri"/>
                  <a:sym typeface="Calibri"/>
                </a:rPr>
                <a:t>his work is licensed under a </a:t>
              </a:r>
              <a:r>
                <a:rPr b="0" i="0" lang="en-US" sz="1100" u="sng" cap="none" strike="noStrike">
                  <a:solidFill>
                    <a:schemeClr val="accent5"/>
                  </a:solidFill>
                  <a:latin typeface="Calibri"/>
                  <a:ea typeface="Calibri"/>
                  <a:cs typeface="Calibri"/>
                  <a:sym typeface="Calibri"/>
                  <a:hlinkClick r:id="rId5">
                    <a:extLst>
                      <a:ext uri="{A12FA001-AC4F-418D-AE19-62706E023703}">
                        <ahyp:hlinkClr val="tx"/>
                      </a:ext>
                    </a:extLst>
                  </a:hlinkClick>
                </a:rPr>
                <a:t>Creative Commons Attribution-NonCommercial-ShareAlike 4.0 International License</a:t>
              </a:r>
              <a:endParaRPr b="0" i="0" sz="1100" u="none" cap="none" strike="noStrike">
                <a:solidFill>
                  <a:schemeClr val="accent5"/>
                </a:solidFill>
                <a:latin typeface="Calibri"/>
                <a:ea typeface="Calibri"/>
                <a:cs typeface="Calibri"/>
                <a:sym typeface="Calibri"/>
              </a:endParaRPr>
            </a:p>
          </p:txBody>
        </p:sp>
        <p:pic>
          <p:nvPicPr>
            <p:cNvPr id="269" name="Google Shape;269;g27d80695a2f_2_145"/>
            <p:cNvPicPr preferRelativeResize="0"/>
            <p:nvPr/>
          </p:nvPicPr>
          <p:blipFill rotWithShape="1">
            <a:blip r:embed="rId6">
              <a:alphaModFix/>
            </a:blip>
            <a:srcRect b="0" l="0" r="0" t="20704"/>
            <a:stretch/>
          </p:blipFill>
          <p:spPr>
            <a:xfrm>
              <a:off x="10809350" y="6520375"/>
              <a:ext cx="1496075" cy="420600"/>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5"/>
                                        </p:tgtEl>
                                        <p:attrNameLst>
                                          <p:attrName>style.visibility</p:attrName>
                                        </p:attrNameLst>
                                      </p:cBhvr>
                                      <p:to>
                                        <p:strVal val="visible"/>
                                      </p:to>
                                    </p:set>
                                    <p:animEffect filter="fade" transition="in">
                                      <p:cBhvr>
                                        <p:cTn dur="1000"/>
                                        <p:tgtEl>
                                          <p:spTgt spid="2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g27f89cd2b5f_1_99"/>
          <p:cNvSpPr txBox="1"/>
          <p:nvPr>
            <p:ph type="title"/>
          </p:nvPr>
        </p:nvSpPr>
        <p:spPr>
          <a:xfrm>
            <a:off x="838200" y="575781"/>
            <a:ext cx="6629700" cy="10563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SzPct val="83333"/>
              <a:buNone/>
            </a:pPr>
            <a:r>
              <a:rPr lang="en-US" sz="3600"/>
              <a:t>What do we mean by “intelligence”? </a:t>
            </a:r>
            <a:endParaRPr/>
          </a:p>
        </p:txBody>
      </p:sp>
      <p:pic>
        <p:nvPicPr>
          <p:cNvPr id="275" name="Google Shape;275;g27f89cd2b5f_1_99"/>
          <p:cNvPicPr preferRelativeResize="0"/>
          <p:nvPr/>
        </p:nvPicPr>
        <p:blipFill rotWithShape="1">
          <a:blip r:embed="rId3">
            <a:alphaModFix/>
          </a:blip>
          <a:srcRect b="0" l="0" r="0" t="0"/>
          <a:stretch/>
        </p:blipFill>
        <p:spPr>
          <a:xfrm>
            <a:off x="2052100" y="2412263"/>
            <a:ext cx="3251200" cy="3251200"/>
          </a:xfrm>
          <a:prstGeom prst="rect">
            <a:avLst/>
          </a:prstGeom>
          <a:noFill/>
          <a:ln>
            <a:noFill/>
          </a:ln>
        </p:spPr>
      </p:pic>
      <p:sp>
        <p:nvSpPr>
          <p:cNvPr id="276" name="Google Shape;276;g27f89cd2b5f_1_99"/>
          <p:cNvSpPr txBox="1"/>
          <p:nvPr/>
        </p:nvSpPr>
        <p:spPr>
          <a:xfrm>
            <a:off x="5778574" y="2239950"/>
            <a:ext cx="5710200" cy="2965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667"/>
              <a:buFont typeface="Arial"/>
              <a:buNone/>
            </a:pPr>
            <a:r>
              <a:rPr b="0" i="0" lang="en-US" sz="2667" u="none" cap="none" strike="noStrike">
                <a:solidFill>
                  <a:srgbClr val="D9D9D9"/>
                </a:solidFill>
                <a:latin typeface="Calibri"/>
                <a:ea typeface="Calibri"/>
                <a:cs typeface="Calibri"/>
                <a:sym typeface="Calibri"/>
              </a:rPr>
              <a:t>Artificial intelligence refers to many different technologies that are designed to accomplish tasks that can otherwise be only carried out by human minds, for example</a:t>
            </a:r>
            <a:r>
              <a:rPr b="1" i="0" lang="en-US" sz="2667" u="none" cap="none" strike="noStrike">
                <a:solidFill>
                  <a:srgbClr val="D9D9D9"/>
                </a:solidFill>
                <a:latin typeface="Calibri"/>
                <a:ea typeface="Calibri"/>
                <a:cs typeface="Calibri"/>
                <a:sym typeface="Calibri"/>
              </a:rPr>
              <a:t> </a:t>
            </a:r>
            <a:r>
              <a:rPr b="1" i="0" lang="en-US" sz="2667" u="none" cap="none" strike="noStrike">
                <a:solidFill>
                  <a:schemeClr val="lt1"/>
                </a:solidFill>
                <a:latin typeface="Calibri"/>
                <a:ea typeface="Calibri"/>
                <a:cs typeface="Calibri"/>
                <a:sym typeface="Calibri"/>
              </a:rPr>
              <a:t>identifying patterns</a:t>
            </a:r>
            <a:r>
              <a:rPr b="0" i="0" lang="en-US" sz="2667" u="none" cap="none" strike="noStrike">
                <a:solidFill>
                  <a:schemeClr val="lt1"/>
                </a:solidFill>
                <a:latin typeface="Calibri"/>
                <a:ea typeface="Calibri"/>
                <a:cs typeface="Calibri"/>
                <a:sym typeface="Calibri"/>
              </a:rPr>
              <a:t>, </a:t>
            </a:r>
            <a:r>
              <a:rPr b="1" i="0" lang="en-US" sz="2667" u="none" cap="none" strike="noStrike">
                <a:solidFill>
                  <a:schemeClr val="lt1"/>
                </a:solidFill>
                <a:latin typeface="Calibri"/>
                <a:ea typeface="Calibri"/>
                <a:cs typeface="Calibri"/>
                <a:sym typeface="Calibri"/>
              </a:rPr>
              <a:t>recognising images</a:t>
            </a:r>
            <a:r>
              <a:rPr b="0" i="0" lang="en-US" sz="2667" u="none" cap="none" strike="noStrike">
                <a:solidFill>
                  <a:schemeClr val="lt1"/>
                </a:solidFill>
                <a:latin typeface="Calibri"/>
                <a:ea typeface="Calibri"/>
                <a:cs typeface="Calibri"/>
                <a:sym typeface="Calibri"/>
              </a:rPr>
              <a:t>, </a:t>
            </a:r>
            <a:r>
              <a:rPr b="1" i="0" lang="en-US" sz="2667" u="none" cap="none" strike="noStrike">
                <a:solidFill>
                  <a:schemeClr val="lt1"/>
                </a:solidFill>
                <a:latin typeface="Calibri"/>
                <a:ea typeface="Calibri"/>
                <a:cs typeface="Calibri"/>
                <a:sym typeface="Calibri"/>
              </a:rPr>
              <a:t>understanding languages</a:t>
            </a:r>
            <a:r>
              <a:rPr b="0" i="0" lang="en-US" sz="2667" u="none" cap="none" strike="noStrike">
                <a:solidFill>
                  <a:schemeClr val="lt1"/>
                </a:solidFill>
                <a:latin typeface="Calibri"/>
                <a:ea typeface="Calibri"/>
                <a:cs typeface="Calibri"/>
                <a:sym typeface="Calibri"/>
              </a:rPr>
              <a:t> </a:t>
            </a:r>
            <a:r>
              <a:rPr b="0" i="0" lang="en-US" sz="2667" u="none" cap="none" strike="noStrike">
                <a:solidFill>
                  <a:srgbClr val="CCCCCC"/>
                </a:solidFill>
                <a:latin typeface="Calibri"/>
                <a:ea typeface="Calibri"/>
                <a:cs typeface="Calibri"/>
                <a:sym typeface="Calibri"/>
              </a:rPr>
              <a:t>or</a:t>
            </a:r>
            <a:r>
              <a:rPr b="0" i="0" lang="en-US" sz="2667" u="none" cap="none" strike="noStrike">
                <a:solidFill>
                  <a:schemeClr val="lt1"/>
                </a:solidFill>
                <a:latin typeface="Calibri"/>
                <a:ea typeface="Calibri"/>
                <a:cs typeface="Calibri"/>
                <a:sym typeface="Calibri"/>
              </a:rPr>
              <a:t> </a:t>
            </a:r>
            <a:r>
              <a:rPr b="1" i="0" lang="en-US" sz="2667" u="none" cap="none" strike="noStrike">
                <a:solidFill>
                  <a:schemeClr val="lt1"/>
                </a:solidFill>
                <a:latin typeface="Calibri"/>
                <a:ea typeface="Calibri"/>
                <a:cs typeface="Calibri"/>
                <a:sym typeface="Calibri"/>
              </a:rPr>
              <a:t>solving problems</a:t>
            </a:r>
            <a:r>
              <a:rPr b="0" i="0" lang="en-US" sz="2667" u="none" cap="none" strike="noStrike">
                <a:solidFill>
                  <a:schemeClr val="lt1"/>
                </a:solidFill>
                <a:latin typeface="Calibri"/>
                <a:ea typeface="Calibri"/>
                <a:cs typeface="Calibri"/>
                <a:sym typeface="Calibri"/>
              </a:rPr>
              <a:t>.</a:t>
            </a:r>
            <a:endParaRPr b="0" i="0" sz="2667" u="none" cap="none" strike="noStrike">
              <a:solidFill>
                <a:schemeClr val="lt1"/>
              </a:solidFill>
              <a:latin typeface="Calibri"/>
              <a:ea typeface="Calibri"/>
              <a:cs typeface="Calibri"/>
              <a:sym typeface="Calibri"/>
            </a:endParaRPr>
          </a:p>
        </p:txBody>
      </p:sp>
      <p:grpSp>
        <p:nvGrpSpPr>
          <p:cNvPr id="277" name="Google Shape;277;g27f89cd2b5f_1_99"/>
          <p:cNvGrpSpPr/>
          <p:nvPr/>
        </p:nvGrpSpPr>
        <p:grpSpPr>
          <a:xfrm>
            <a:off x="0" y="6502525"/>
            <a:ext cx="12305425" cy="438450"/>
            <a:chOff x="0" y="6502525"/>
            <a:chExt cx="12305425" cy="438450"/>
          </a:xfrm>
        </p:grpSpPr>
        <p:sp>
          <p:nvSpPr>
            <p:cNvPr id="278" name="Google Shape;278;g27f89cd2b5f_1_99"/>
            <p:cNvSpPr/>
            <p:nvPr/>
          </p:nvSpPr>
          <p:spPr>
            <a:xfrm>
              <a:off x="0" y="6502525"/>
              <a:ext cx="12192000" cy="420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279" name="Google Shape;279;g27f89cd2b5f_1_99"/>
            <p:cNvSpPr txBox="1"/>
            <p:nvPr/>
          </p:nvSpPr>
          <p:spPr>
            <a:xfrm>
              <a:off x="995500" y="6520375"/>
              <a:ext cx="9913500" cy="3540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T</a:t>
              </a:r>
              <a:r>
                <a:rPr b="0" i="0" lang="en-US" sz="1100" u="none" cap="none" strike="noStrike">
                  <a:solidFill>
                    <a:schemeClr val="dk1"/>
                  </a:solidFill>
                  <a:latin typeface="Calibri"/>
                  <a:ea typeface="Calibri"/>
                  <a:cs typeface="Calibri"/>
                  <a:sym typeface="Calibri"/>
                </a:rPr>
                <a:t>his work is licensed under a </a:t>
              </a:r>
              <a:r>
                <a:rPr b="0" i="0" lang="en-US" sz="1100" u="sng" cap="none" strike="noStrike">
                  <a:solidFill>
                    <a:schemeClr val="accent5"/>
                  </a:solidFill>
                  <a:latin typeface="Calibri"/>
                  <a:ea typeface="Calibri"/>
                  <a:cs typeface="Calibri"/>
                  <a:sym typeface="Calibri"/>
                  <a:hlinkClick r:id="rId4">
                    <a:extLst>
                      <a:ext uri="{A12FA001-AC4F-418D-AE19-62706E023703}">
                        <ahyp:hlinkClr val="tx"/>
                      </a:ext>
                    </a:extLst>
                  </a:hlinkClick>
                </a:rPr>
                <a:t>Creative Commons Attribution-NonCommercial-ShareAlike 4.0 International License</a:t>
              </a:r>
              <a:endParaRPr b="0" i="0" sz="1100" u="none" cap="none" strike="noStrike">
                <a:solidFill>
                  <a:schemeClr val="accent5"/>
                </a:solidFill>
                <a:latin typeface="Calibri"/>
                <a:ea typeface="Calibri"/>
                <a:cs typeface="Calibri"/>
                <a:sym typeface="Calibri"/>
              </a:endParaRPr>
            </a:p>
          </p:txBody>
        </p:sp>
        <p:pic>
          <p:nvPicPr>
            <p:cNvPr id="280" name="Google Shape;280;g27f89cd2b5f_1_99"/>
            <p:cNvPicPr preferRelativeResize="0"/>
            <p:nvPr/>
          </p:nvPicPr>
          <p:blipFill rotWithShape="1">
            <a:blip r:embed="rId5">
              <a:alphaModFix/>
            </a:blip>
            <a:srcRect b="0" l="0" r="0" t="20704"/>
            <a:stretch/>
          </p:blipFill>
          <p:spPr>
            <a:xfrm>
              <a:off x="10809350" y="6520375"/>
              <a:ext cx="1496075" cy="420600"/>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g27d80695a2f_2_28"/>
          <p:cNvSpPr txBox="1"/>
          <p:nvPr>
            <p:ph type="title"/>
          </p:nvPr>
        </p:nvSpPr>
        <p:spPr>
          <a:xfrm>
            <a:off x="381000" y="471525"/>
            <a:ext cx="10806300" cy="1225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Calibri"/>
              <a:buNone/>
            </a:pPr>
            <a:r>
              <a:rPr lang="en-US" sz="4900"/>
              <a:t>AI Capabilities</a:t>
            </a:r>
            <a:endParaRPr sz="4900"/>
          </a:p>
        </p:txBody>
      </p:sp>
      <p:sp>
        <p:nvSpPr>
          <p:cNvPr id="286" name="Google Shape;286;g27d80695a2f_2_28"/>
          <p:cNvSpPr txBox="1"/>
          <p:nvPr/>
        </p:nvSpPr>
        <p:spPr>
          <a:xfrm>
            <a:off x="381000" y="2179750"/>
            <a:ext cx="5502600" cy="4217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100"/>
              <a:buFont typeface="Arial"/>
              <a:buNone/>
            </a:pPr>
            <a:r>
              <a:rPr b="0" i="0" lang="en-US" sz="2400" u="none" cap="none" strike="noStrike">
                <a:solidFill>
                  <a:srgbClr val="000000"/>
                </a:solidFill>
                <a:latin typeface="Calibri"/>
                <a:ea typeface="Calibri"/>
                <a:cs typeface="Calibri"/>
                <a:sym typeface="Calibri"/>
              </a:rPr>
              <a:t>Computing is about making machines that appear to be intelligent.</a:t>
            </a:r>
            <a:endParaRPr b="0" i="0" sz="2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t/>
            </a:r>
            <a:endParaRPr b="0" i="0" sz="2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1" lang="en-US" sz="2400" u="none" cap="none" strike="noStrike">
                <a:solidFill>
                  <a:srgbClr val="000000"/>
                </a:solidFill>
                <a:latin typeface="Calibri"/>
                <a:ea typeface="Calibri"/>
                <a:cs typeface="Calibri"/>
                <a:sym typeface="Calibri"/>
              </a:rPr>
              <a:t>How is it done?</a:t>
            </a:r>
            <a:endParaRPr b="0" i="0" sz="2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1" lang="en-US" sz="2400" u="none" cap="none" strike="noStrike">
                <a:solidFill>
                  <a:srgbClr val="000000"/>
                </a:solidFill>
                <a:latin typeface="Calibri"/>
                <a:ea typeface="Calibri"/>
                <a:cs typeface="Calibri"/>
                <a:sym typeface="Calibri"/>
              </a:rPr>
              <a:t>What do we mean by human intelligence?</a:t>
            </a:r>
            <a:endParaRPr b="0" i="1" sz="2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t/>
            </a:r>
            <a:endParaRPr b="0" i="1" sz="2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US" sz="2400" u="none" cap="none" strike="noStrike">
                <a:solidFill>
                  <a:srgbClr val="000000"/>
                </a:solidFill>
                <a:latin typeface="Calibri"/>
                <a:ea typeface="Calibri"/>
                <a:cs typeface="Calibri"/>
                <a:sym typeface="Calibri"/>
              </a:rPr>
              <a:t>If we identify abilities in humans that require intelligence, we can then build machines to </a:t>
            </a:r>
            <a:r>
              <a:rPr b="1" i="0" lang="en-US" sz="2400" u="none" cap="none" strike="noStrike">
                <a:solidFill>
                  <a:srgbClr val="000000"/>
                </a:solidFill>
                <a:latin typeface="Calibri"/>
                <a:ea typeface="Calibri"/>
                <a:cs typeface="Calibri"/>
                <a:sym typeface="Calibri"/>
              </a:rPr>
              <a:t>simulate</a:t>
            </a:r>
            <a:r>
              <a:rPr b="0" i="0" lang="en-US" sz="2400" u="none" cap="none" strike="noStrike">
                <a:solidFill>
                  <a:srgbClr val="000000"/>
                </a:solidFill>
                <a:latin typeface="Calibri"/>
                <a:ea typeface="Calibri"/>
                <a:cs typeface="Calibri"/>
                <a:sym typeface="Calibri"/>
              </a:rPr>
              <a:t> having these abilities.</a:t>
            </a:r>
            <a:endParaRPr b="0" i="0" sz="2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 name="Google Shape;287;g27d80695a2f_2_28"/>
          <p:cNvSpPr txBox="1"/>
          <p:nvPr/>
        </p:nvSpPr>
        <p:spPr>
          <a:xfrm>
            <a:off x="6920500" y="2570300"/>
            <a:ext cx="4077300" cy="1246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300"/>
              <a:buFont typeface="Arial"/>
              <a:buNone/>
            </a:pPr>
            <a:r>
              <a:rPr b="0" i="0" lang="en-US" sz="2300" u="none" cap="none" strike="noStrike">
                <a:solidFill>
                  <a:schemeClr val="lt1"/>
                </a:solidFill>
                <a:latin typeface="Calibri"/>
                <a:ea typeface="Calibri"/>
                <a:cs typeface="Calibri"/>
                <a:sym typeface="Calibri"/>
              </a:rPr>
              <a:t>Take part in a test of intelligence with </a:t>
            </a:r>
            <a:r>
              <a:rPr b="1" i="0" lang="en-US" sz="2300" u="none" cap="none" strike="noStrike">
                <a:solidFill>
                  <a:schemeClr val="lt1"/>
                </a:solidFill>
                <a:latin typeface="Calibri"/>
                <a:ea typeface="Calibri"/>
                <a:cs typeface="Calibri"/>
                <a:sym typeface="Calibri"/>
              </a:rPr>
              <a:t>The Intelligent Piece of Paper </a:t>
            </a:r>
            <a:r>
              <a:rPr b="0" i="0" lang="en-US" sz="2300" u="none" cap="none" strike="noStrike">
                <a:solidFill>
                  <a:schemeClr val="lt1"/>
                </a:solidFill>
                <a:latin typeface="Calibri"/>
                <a:ea typeface="Calibri"/>
                <a:cs typeface="Calibri"/>
                <a:sym typeface="Calibri"/>
              </a:rPr>
              <a:t>activity! </a:t>
            </a:r>
            <a:endParaRPr b="0" i="0" sz="2300" u="none" cap="none" strike="noStrike">
              <a:solidFill>
                <a:schemeClr val="lt1"/>
              </a:solidFill>
              <a:latin typeface="Calibri"/>
              <a:ea typeface="Calibri"/>
              <a:cs typeface="Calibri"/>
              <a:sym typeface="Calibri"/>
            </a:endParaRPr>
          </a:p>
        </p:txBody>
      </p:sp>
      <p:grpSp>
        <p:nvGrpSpPr>
          <p:cNvPr id="288" name="Google Shape;288;g27d80695a2f_2_28"/>
          <p:cNvGrpSpPr/>
          <p:nvPr/>
        </p:nvGrpSpPr>
        <p:grpSpPr>
          <a:xfrm>
            <a:off x="0" y="6502525"/>
            <a:ext cx="12305425" cy="438450"/>
            <a:chOff x="0" y="6502525"/>
            <a:chExt cx="12305425" cy="438450"/>
          </a:xfrm>
        </p:grpSpPr>
        <p:sp>
          <p:nvSpPr>
            <p:cNvPr id="289" name="Google Shape;289;g27d80695a2f_2_28"/>
            <p:cNvSpPr/>
            <p:nvPr/>
          </p:nvSpPr>
          <p:spPr>
            <a:xfrm>
              <a:off x="0" y="6502525"/>
              <a:ext cx="12192000" cy="420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290" name="Google Shape;290;g27d80695a2f_2_28"/>
            <p:cNvSpPr txBox="1"/>
            <p:nvPr/>
          </p:nvSpPr>
          <p:spPr>
            <a:xfrm>
              <a:off x="995500" y="6520375"/>
              <a:ext cx="9913500" cy="3540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T</a:t>
              </a:r>
              <a:r>
                <a:rPr b="0" i="0" lang="en-US" sz="1100" u="none" cap="none" strike="noStrike">
                  <a:solidFill>
                    <a:schemeClr val="dk1"/>
                  </a:solidFill>
                  <a:latin typeface="Calibri"/>
                  <a:ea typeface="Calibri"/>
                  <a:cs typeface="Calibri"/>
                  <a:sym typeface="Calibri"/>
                </a:rPr>
                <a:t>his work is licensed under a </a:t>
              </a:r>
              <a:r>
                <a:rPr b="0" i="0" lang="en-US" sz="1100" u="sng" cap="none" strike="noStrike">
                  <a:solidFill>
                    <a:schemeClr val="accent5"/>
                  </a:solidFill>
                  <a:latin typeface="Calibri"/>
                  <a:ea typeface="Calibri"/>
                  <a:cs typeface="Calibri"/>
                  <a:sym typeface="Calibri"/>
                  <a:hlinkClick r:id="rId3">
                    <a:extLst>
                      <a:ext uri="{A12FA001-AC4F-418D-AE19-62706E023703}">
                        <ahyp:hlinkClr val="tx"/>
                      </a:ext>
                    </a:extLst>
                  </a:hlinkClick>
                </a:rPr>
                <a:t>Creative Commons Attribution-NonCommercial-ShareAlike 4.0 International License</a:t>
              </a:r>
              <a:endParaRPr b="0" i="0" sz="1100" u="none" cap="none" strike="noStrike">
                <a:solidFill>
                  <a:schemeClr val="accent5"/>
                </a:solidFill>
                <a:latin typeface="Calibri"/>
                <a:ea typeface="Calibri"/>
                <a:cs typeface="Calibri"/>
                <a:sym typeface="Calibri"/>
              </a:endParaRPr>
            </a:p>
          </p:txBody>
        </p:sp>
        <p:pic>
          <p:nvPicPr>
            <p:cNvPr id="291" name="Google Shape;291;g27d80695a2f_2_28"/>
            <p:cNvPicPr preferRelativeResize="0"/>
            <p:nvPr/>
          </p:nvPicPr>
          <p:blipFill rotWithShape="1">
            <a:blip r:embed="rId4">
              <a:alphaModFix/>
            </a:blip>
            <a:srcRect b="0" l="0" r="0" t="20704"/>
            <a:stretch/>
          </p:blipFill>
          <p:spPr>
            <a:xfrm>
              <a:off x="10809350" y="6520375"/>
              <a:ext cx="1496075" cy="420600"/>
            </a:xfrm>
            <a:prstGeom prst="rect">
              <a:avLst/>
            </a:prstGeom>
            <a:noFill/>
            <a:ln>
              <a:noFill/>
            </a:ln>
          </p:spPr>
        </p:pic>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25"/>
          <p:cNvSpPr txBox="1"/>
          <p:nvPr>
            <p:ph type="title"/>
          </p:nvPr>
        </p:nvSpPr>
        <p:spPr>
          <a:xfrm>
            <a:off x="381000" y="471525"/>
            <a:ext cx="10806300" cy="1225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Calibri"/>
              <a:buNone/>
            </a:pPr>
            <a:r>
              <a:rPr lang="en-US" sz="4900"/>
              <a:t>What about recent advances?</a:t>
            </a:r>
            <a:endParaRPr sz="4900"/>
          </a:p>
        </p:txBody>
      </p:sp>
      <p:sp>
        <p:nvSpPr>
          <p:cNvPr id="297" name="Google Shape;297;p25"/>
          <p:cNvSpPr txBox="1"/>
          <p:nvPr/>
        </p:nvSpPr>
        <p:spPr>
          <a:xfrm>
            <a:off x="6783313" y="6127375"/>
            <a:ext cx="45996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Calibri"/>
                <a:ea typeface="Calibri"/>
                <a:cs typeface="Calibri"/>
                <a:sym typeface="Calibri"/>
              </a:rPr>
              <a:t>https://www.youtube.com/watch?v=bwHOhIkALR4</a:t>
            </a:r>
            <a:endParaRPr b="0" i="0" sz="1400" u="none" cap="none" strike="noStrike">
              <a:solidFill>
                <a:schemeClr val="lt1"/>
              </a:solidFill>
              <a:latin typeface="Calibri"/>
              <a:ea typeface="Calibri"/>
              <a:cs typeface="Calibri"/>
              <a:sym typeface="Calibri"/>
            </a:endParaRPr>
          </a:p>
        </p:txBody>
      </p:sp>
      <p:sp>
        <p:nvSpPr>
          <p:cNvPr id="298" name="Google Shape;298;p25"/>
          <p:cNvSpPr txBox="1"/>
          <p:nvPr/>
        </p:nvSpPr>
        <p:spPr>
          <a:xfrm>
            <a:off x="846875" y="2424200"/>
            <a:ext cx="4184700" cy="3520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Calibri"/>
                <a:ea typeface="Calibri"/>
                <a:cs typeface="Calibri"/>
                <a:sym typeface="Calibri"/>
              </a:rPr>
              <a:t>Recent advances have achieved progress in delivering some of the harder-to-replicate aspects of intelligence</a:t>
            </a:r>
            <a:endParaRPr b="0" i="0" sz="2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Calibri"/>
                <a:ea typeface="Calibri"/>
                <a:cs typeface="Calibri"/>
                <a:sym typeface="Calibri"/>
              </a:rPr>
              <a:t>For example…</a:t>
            </a:r>
            <a:endParaRPr b="0" i="0" sz="2400" u="none" cap="none" strike="noStrike">
              <a:solidFill>
                <a:srgbClr val="000000"/>
              </a:solidFill>
              <a:latin typeface="Calibri"/>
              <a:ea typeface="Calibri"/>
              <a:cs typeface="Calibri"/>
              <a:sym typeface="Calibri"/>
            </a:endParaRPr>
          </a:p>
        </p:txBody>
      </p:sp>
      <p:grpSp>
        <p:nvGrpSpPr>
          <p:cNvPr id="299" name="Google Shape;299;p25"/>
          <p:cNvGrpSpPr/>
          <p:nvPr/>
        </p:nvGrpSpPr>
        <p:grpSpPr>
          <a:xfrm>
            <a:off x="0" y="6502525"/>
            <a:ext cx="12305425" cy="438450"/>
            <a:chOff x="0" y="6502525"/>
            <a:chExt cx="12305425" cy="438450"/>
          </a:xfrm>
        </p:grpSpPr>
        <p:sp>
          <p:nvSpPr>
            <p:cNvPr id="300" name="Google Shape;300;p25"/>
            <p:cNvSpPr/>
            <p:nvPr/>
          </p:nvSpPr>
          <p:spPr>
            <a:xfrm>
              <a:off x="0" y="6502525"/>
              <a:ext cx="12192000" cy="420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301" name="Google Shape;301;p25"/>
            <p:cNvSpPr txBox="1"/>
            <p:nvPr/>
          </p:nvSpPr>
          <p:spPr>
            <a:xfrm>
              <a:off x="995500" y="6520375"/>
              <a:ext cx="9913500" cy="3540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T</a:t>
              </a:r>
              <a:r>
                <a:rPr b="0" i="0" lang="en-US" sz="1100" u="none" cap="none" strike="noStrike">
                  <a:solidFill>
                    <a:schemeClr val="dk1"/>
                  </a:solidFill>
                  <a:latin typeface="Calibri"/>
                  <a:ea typeface="Calibri"/>
                  <a:cs typeface="Calibri"/>
                  <a:sym typeface="Calibri"/>
                </a:rPr>
                <a:t>his work is licensed under a </a:t>
              </a:r>
              <a:r>
                <a:rPr b="0" i="0" lang="en-US" sz="1100" u="sng" cap="none" strike="noStrike">
                  <a:solidFill>
                    <a:schemeClr val="accent5"/>
                  </a:solidFill>
                  <a:latin typeface="Calibri"/>
                  <a:ea typeface="Calibri"/>
                  <a:cs typeface="Calibri"/>
                  <a:sym typeface="Calibri"/>
                  <a:hlinkClick r:id="rId3">
                    <a:extLst>
                      <a:ext uri="{A12FA001-AC4F-418D-AE19-62706E023703}">
                        <ahyp:hlinkClr val="tx"/>
                      </a:ext>
                    </a:extLst>
                  </a:hlinkClick>
                </a:rPr>
                <a:t>Creative Commons Attribution-NonCommercial-ShareAlike 4.0 International License</a:t>
              </a:r>
              <a:endParaRPr b="0" i="0" sz="1100" u="none" cap="none" strike="noStrike">
                <a:solidFill>
                  <a:schemeClr val="accent5"/>
                </a:solidFill>
                <a:latin typeface="Calibri"/>
                <a:ea typeface="Calibri"/>
                <a:cs typeface="Calibri"/>
                <a:sym typeface="Calibri"/>
              </a:endParaRPr>
            </a:p>
          </p:txBody>
        </p:sp>
        <p:pic>
          <p:nvPicPr>
            <p:cNvPr id="302" name="Google Shape;302;p25"/>
            <p:cNvPicPr preferRelativeResize="0"/>
            <p:nvPr/>
          </p:nvPicPr>
          <p:blipFill rotWithShape="1">
            <a:blip r:embed="rId4">
              <a:alphaModFix/>
            </a:blip>
            <a:srcRect b="0" l="0" r="0" t="20704"/>
            <a:stretch/>
          </p:blipFill>
          <p:spPr>
            <a:xfrm>
              <a:off x="10809350" y="6520375"/>
              <a:ext cx="1496075" cy="420600"/>
            </a:xfrm>
            <a:prstGeom prst="rect">
              <a:avLst/>
            </a:prstGeom>
            <a:noFill/>
            <a:ln>
              <a:noFill/>
            </a:ln>
          </p:spPr>
        </p:pic>
      </p:grpSp>
      <p:pic>
        <p:nvPicPr>
          <p:cNvPr descr="From helping write code to conjuring images seemingly out of the air,generative AI will change the nature of creativity and productivity&#10;&#10;Explore how Microsoft is innovating in the space of generative AI to fuel your creativity, unlock more productivity, and uplevel your skills.&#10;&#10;Learn more: https://news.microsoft.com/source/features/ai/microsoft-approach-to-ai/&#10;&#10;Subscribe to Microsoft on YouTube here: https://aka.ms/SubscribeToYouTube &#10; &#10;Follow us on social:  &#10;LinkedIn: https://www.linkedin.com/company/microsoft/  &#10;Twitter: https://twitter.com/Microsoft &#10;Facebook: https://www.facebook.com/Microsoft/  &#10;Instagram: https://www.instagram.com/microsoft/  &#10;  &#10;For more about Microsoft, our technology, and our mission, visit https://aka.ms/microsoftstories" id="303" name="Google Shape;303;p25" title="AI can do that? How generative AI is simplifying our everyday">
            <a:hlinkClick r:id="rId5"/>
          </p:cNvPr>
          <p:cNvPicPr preferRelativeResize="0"/>
          <p:nvPr/>
        </p:nvPicPr>
        <p:blipFill>
          <a:blip r:embed="rId6">
            <a:alphaModFix/>
          </a:blip>
          <a:stretch>
            <a:fillRect/>
          </a:stretch>
        </p:blipFill>
        <p:spPr>
          <a:xfrm>
            <a:off x="6592825" y="2210873"/>
            <a:ext cx="4980600" cy="2801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3"/>
                                        </p:tgtEl>
                                        <p:attrNameLst>
                                          <p:attrName>style.visibility</p:attrName>
                                        </p:attrNameLst>
                                      </p:cBhvr>
                                      <p:to>
                                        <p:strVal val="visible"/>
                                      </p:to>
                                    </p:set>
                                    <p:animEffect filter="fade" transition="in">
                                      <p:cBhvr>
                                        <p:cTn dur="1000"/>
                                        <p:tgtEl>
                                          <p:spTgt spid="3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g27b7c512923_0_10"/>
          <p:cNvSpPr txBox="1"/>
          <p:nvPr>
            <p:ph type="title"/>
          </p:nvPr>
        </p:nvSpPr>
        <p:spPr>
          <a:xfrm>
            <a:off x="381000" y="471525"/>
            <a:ext cx="10806300" cy="1225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Calibri"/>
              <a:buNone/>
            </a:pPr>
            <a:r>
              <a:rPr lang="en-US" sz="4900"/>
              <a:t>Artist or AI? Quiz</a:t>
            </a:r>
            <a:endParaRPr sz="4900"/>
          </a:p>
        </p:txBody>
      </p:sp>
      <p:sp>
        <p:nvSpPr>
          <p:cNvPr id="309" name="Google Shape;309;g27b7c512923_0_10"/>
          <p:cNvSpPr txBox="1"/>
          <p:nvPr/>
        </p:nvSpPr>
        <p:spPr>
          <a:xfrm>
            <a:off x="846875" y="2424200"/>
            <a:ext cx="4184700" cy="3520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0" i="1" lang="en-US" sz="2400" u="none" cap="none" strike="noStrike">
                <a:solidFill>
                  <a:schemeClr val="dk1"/>
                </a:solidFill>
                <a:latin typeface="Calibri"/>
                <a:ea typeface="Calibri"/>
                <a:cs typeface="Calibri"/>
                <a:sym typeface="Calibri"/>
              </a:rPr>
              <a:t>Just how good is Generative AI?</a:t>
            </a:r>
            <a:endParaRPr b="0" i="1"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Can you tell the difference between real art or AI?</a:t>
            </a:r>
            <a:endParaRPr b="0"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Give it a go:</a:t>
            </a:r>
            <a:endParaRPr b="0"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1" i="0" lang="en-US" sz="2400" u="sng" cap="none" strike="noStrike">
                <a:solidFill>
                  <a:schemeClr val="hlink"/>
                </a:solidFill>
                <a:highlight>
                  <a:srgbClr val="FFFFFF"/>
                </a:highlight>
                <a:latin typeface="Calibri"/>
                <a:ea typeface="Calibri"/>
                <a:cs typeface="Calibri"/>
                <a:sym typeface="Calibri"/>
                <a:hlinkClick r:id="rId3"/>
              </a:rPr>
              <a:t>https://bit.ly/Art-Or-AI</a:t>
            </a:r>
            <a:endParaRPr b="1" i="0" sz="2400" u="none" cap="none" strike="noStrike">
              <a:solidFill>
                <a:schemeClr val="dk1"/>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t/>
            </a:r>
            <a:endParaRPr b="1" i="0" sz="2400" u="none" cap="none" strike="noStrike">
              <a:solidFill>
                <a:schemeClr val="dk1"/>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pic>
        <p:nvPicPr>
          <p:cNvPr id="310" name="Google Shape;310;g27b7c512923_0_10">
            <a:hlinkClick r:id="rId4"/>
          </p:cNvPr>
          <p:cNvPicPr preferRelativeResize="0"/>
          <p:nvPr/>
        </p:nvPicPr>
        <p:blipFill rotWithShape="1">
          <a:blip r:embed="rId5">
            <a:alphaModFix/>
          </a:blip>
          <a:srcRect b="0" l="0" r="0" t="0"/>
          <a:stretch/>
        </p:blipFill>
        <p:spPr>
          <a:xfrm>
            <a:off x="6711675" y="1849125"/>
            <a:ext cx="4702418" cy="4856475"/>
          </a:xfrm>
          <a:prstGeom prst="rect">
            <a:avLst/>
          </a:prstGeom>
          <a:noFill/>
          <a:ln>
            <a:noFill/>
          </a:ln>
        </p:spPr>
      </p:pic>
      <p:grpSp>
        <p:nvGrpSpPr>
          <p:cNvPr id="311" name="Google Shape;311;g27b7c512923_0_10"/>
          <p:cNvGrpSpPr/>
          <p:nvPr/>
        </p:nvGrpSpPr>
        <p:grpSpPr>
          <a:xfrm>
            <a:off x="0" y="6502525"/>
            <a:ext cx="12305425" cy="438450"/>
            <a:chOff x="0" y="6502525"/>
            <a:chExt cx="12305425" cy="438450"/>
          </a:xfrm>
        </p:grpSpPr>
        <p:sp>
          <p:nvSpPr>
            <p:cNvPr id="312" name="Google Shape;312;g27b7c512923_0_10"/>
            <p:cNvSpPr/>
            <p:nvPr/>
          </p:nvSpPr>
          <p:spPr>
            <a:xfrm>
              <a:off x="0" y="6502525"/>
              <a:ext cx="12192000" cy="420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313" name="Google Shape;313;g27b7c512923_0_10"/>
            <p:cNvSpPr txBox="1"/>
            <p:nvPr/>
          </p:nvSpPr>
          <p:spPr>
            <a:xfrm>
              <a:off x="995500" y="6520375"/>
              <a:ext cx="9913500" cy="3540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T</a:t>
              </a:r>
              <a:r>
                <a:rPr b="0" i="0" lang="en-US" sz="1100" u="none" cap="none" strike="noStrike">
                  <a:solidFill>
                    <a:schemeClr val="dk1"/>
                  </a:solidFill>
                  <a:latin typeface="Calibri"/>
                  <a:ea typeface="Calibri"/>
                  <a:cs typeface="Calibri"/>
                  <a:sym typeface="Calibri"/>
                </a:rPr>
                <a:t>his work is licensed under a </a:t>
              </a:r>
              <a:r>
                <a:rPr b="0" i="0" lang="en-US" sz="1100" u="sng" cap="none" strike="noStrike">
                  <a:solidFill>
                    <a:schemeClr val="accent5"/>
                  </a:solidFill>
                  <a:latin typeface="Calibri"/>
                  <a:ea typeface="Calibri"/>
                  <a:cs typeface="Calibri"/>
                  <a:sym typeface="Calibri"/>
                  <a:hlinkClick r:id="rId6">
                    <a:extLst>
                      <a:ext uri="{A12FA001-AC4F-418D-AE19-62706E023703}">
                        <ahyp:hlinkClr val="tx"/>
                      </a:ext>
                    </a:extLst>
                  </a:hlinkClick>
                </a:rPr>
                <a:t>Creative Commons Attribution-NonCommercial-ShareAlike 4.0 International License</a:t>
              </a:r>
              <a:endParaRPr b="0" i="0" sz="1100" u="none" cap="none" strike="noStrike">
                <a:solidFill>
                  <a:schemeClr val="accent5"/>
                </a:solidFill>
                <a:latin typeface="Calibri"/>
                <a:ea typeface="Calibri"/>
                <a:cs typeface="Calibri"/>
                <a:sym typeface="Calibri"/>
              </a:endParaRPr>
            </a:p>
          </p:txBody>
        </p:sp>
        <p:pic>
          <p:nvPicPr>
            <p:cNvPr id="314" name="Google Shape;314;g27b7c512923_0_10"/>
            <p:cNvPicPr preferRelativeResize="0"/>
            <p:nvPr/>
          </p:nvPicPr>
          <p:blipFill rotWithShape="1">
            <a:blip r:embed="rId7">
              <a:alphaModFix/>
            </a:blip>
            <a:srcRect b="0" l="0" r="0" t="20704"/>
            <a:stretch/>
          </p:blipFill>
          <p:spPr>
            <a:xfrm>
              <a:off x="10809350" y="6520375"/>
              <a:ext cx="1496075" cy="420600"/>
            </a:xfrm>
            <a:prstGeom prst="rect">
              <a:avLst/>
            </a:prstGeom>
            <a:noFill/>
            <a:ln>
              <a:noFill/>
            </a:ln>
          </p:spPr>
        </p:pic>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24"/>
          <p:cNvSpPr txBox="1"/>
          <p:nvPr>
            <p:ph type="title"/>
          </p:nvPr>
        </p:nvSpPr>
        <p:spPr>
          <a:xfrm>
            <a:off x="381000" y="471525"/>
            <a:ext cx="10806300" cy="1225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Calibri"/>
              <a:buNone/>
            </a:pPr>
            <a:r>
              <a:rPr lang="en-US" sz="4900"/>
              <a:t>AI Capabilities</a:t>
            </a:r>
            <a:endParaRPr sz="4900"/>
          </a:p>
        </p:txBody>
      </p:sp>
      <p:sp>
        <p:nvSpPr>
          <p:cNvPr id="320" name="Google Shape;320;p24"/>
          <p:cNvSpPr txBox="1"/>
          <p:nvPr/>
        </p:nvSpPr>
        <p:spPr>
          <a:xfrm>
            <a:off x="1074125" y="2429225"/>
            <a:ext cx="4280100" cy="2002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300"/>
              </a:spcBef>
              <a:spcAft>
                <a:spcPts val="0"/>
              </a:spcAft>
              <a:buClr>
                <a:srgbClr val="000000"/>
              </a:buClr>
              <a:buSzPts val="2500"/>
              <a:buFont typeface="Arial"/>
              <a:buNone/>
            </a:pPr>
            <a:r>
              <a:rPr b="0" i="0" lang="en-US" sz="2500" u="none" cap="none" strike="noStrike">
                <a:solidFill>
                  <a:schemeClr val="dk1"/>
                </a:solidFill>
                <a:latin typeface="Calibri"/>
                <a:ea typeface="Calibri"/>
                <a:cs typeface="Calibri"/>
                <a:sym typeface="Calibri"/>
              </a:rPr>
              <a:t>Which aspects of “intelligence” do you think machines find hardest to achieve?</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1300"/>
              </a:spcBef>
              <a:spcAft>
                <a:spcPts val="0"/>
              </a:spcAft>
              <a:buClr>
                <a:srgbClr val="000000"/>
              </a:buClr>
              <a:buSzPts val="2500"/>
              <a:buFont typeface="Arial"/>
              <a:buNone/>
            </a:pPr>
            <a:r>
              <a:t/>
            </a:r>
            <a:endParaRPr b="1" i="0" sz="2100" u="none" cap="none" strike="noStrike">
              <a:solidFill>
                <a:srgbClr val="000000"/>
              </a:solidFill>
              <a:latin typeface="Arial"/>
              <a:ea typeface="Arial"/>
              <a:cs typeface="Arial"/>
              <a:sym typeface="Arial"/>
            </a:endParaRPr>
          </a:p>
        </p:txBody>
      </p:sp>
      <p:pic>
        <p:nvPicPr>
          <p:cNvPr id="321" name="Google Shape;321;p24"/>
          <p:cNvPicPr preferRelativeResize="0"/>
          <p:nvPr/>
        </p:nvPicPr>
        <p:blipFill rotWithShape="1">
          <a:blip r:embed="rId3">
            <a:alphaModFix/>
          </a:blip>
          <a:srcRect b="0" l="0" r="0" t="0"/>
          <a:stretch/>
        </p:blipFill>
        <p:spPr>
          <a:xfrm>
            <a:off x="7370300" y="2147300"/>
            <a:ext cx="3899950" cy="3899950"/>
          </a:xfrm>
          <a:prstGeom prst="rect">
            <a:avLst/>
          </a:prstGeom>
          <a:noFill/>
          <a:ln>
            <a:noFill/>
          </a:ln>
        </p:spPr>
      </p:pic>
      <p:grpSp>
        <p:nvGrpSpPr>
          <p:cNvPr id="322" name="Google Shape;322;p24"/>
          <p:cNvGrpSpPr/>
          <p:nvPr/>
        </p:nvGrpSpPr>
        <p:grpSpPr>
          <a:xfrm>
            <a:off x="0" y="6502525"/>
            <a:ext cx="12305425" cy="438450"/>
            <a:chOff x="0" y="6502525"/>
            <a:chExt cx="12305425" cy="438450"/>
          </a:xfrm>
        </p:grpSpPr>
        <p:sp>
          <p:nvSpPr>
            <p:cNvPr id="323" name="Google Shape;323;p24"/>
            <p:cNvSpPr/>
            <p:nvPr/>
          </p:nvSpPr>
          <p:spPr>
            <a:xfrm>
              <a:off x="0" y="6502525"/>
              <a:ext cx="12192000" cy="420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324" name="Google Shape;324;p24"/>
            <p:cNvSpPr txBox="1"/>
            <p:nvPr/>
          </p:nvSpPr>
          <p:spPr>
            <a:xfrm>
              <a:off x="995500" y="6520375"/>
              <a:ext cx="9913500" cy="3540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T</a:t>
              </a:r>
              <a:r>
                <a:rPr b="0" i="0" lang="en-US" sz="1100" u="none" cap="none" strike="noStrike">
                  <a:solidFill>
                    <a:schemeClr val="dk1"/>
                  </a:solidFill>
                  <a:latin typeface="Calibri"/>
                  <a:ea typeface="Calibri"/>
                  <a:cs typeface="Calibri"/>
                  <a:sym typeface="Calibri"/>
                </a:rPr>
                <a:t>his work is licensed under a </a:t>
              </a:r>
              <a:r>
                <a:rPr b="0" i="0" lang="en-US" sz="1100" u="sng" cap="none" strike="noStrike">
                  <a:solidFill>
                    <a:schemeClr val="accent5"/>
                  </a:solidFill>
                  <a:latin typeface="Calibri"/>
                  <a:ea typeface="Calibri"/>
                  <a:cs typeface="Calibri"/>
                  <a:sym typeface="Calibri"/>
                  <a:hlinkClick r:id="rId4">
                    <a:extLst>
                      <a:ext uri="{A12FA001-AC4F-418D-AE19-62706E023703}">
                        <ahyp:hlinkClr val="tx"/>
                      </a:ext>
                    </a:extLst>
                  </a:hlinkClick>
                </a:rPr>
                <a:t>Creative Commons Attribution-NonCommercial-ShareAlike 4.0 International License</a:t>
              </a:r>
              <a:endParaRPr b="0" i="0" sz="1100" u="none" cap="none" strike="noStrike">
                <a:solidFill>
                  <a:schemeClr val="accent5"/>
                </a:solidFill>
                <a:latin typeface="Calibri"/>
                <a:ea typeface="Calibri"/>
                <a:cs typeface="Calibri"/>
                <a:sym typeface="Calibri"/>
              </a:endParaRPr>
            </a:p>
          </p:txBody>
        </p:sp>
        <p:pic>
          <p:nvPicPr>
            <p:cNvPr id="325" name="Google Shape;325;p24"/>
            <p:cNvPicPr preferRelativeResize="0"/>
            <p:nvPr/>
          </p:nvPicPr>
          <p:blipFill rotWithShape="1">
            <a:blip r:embed="rId5">
              <a:alphaModFix/>
            </a:blip>
            <a:srcRect b="0" l="0" r="0" t="20704"/>
            <a:stretch/>
          </p:blipFill>
          <p:spPr>
            <a:xfrm>
              <a:off x="10809350" y="6520375"/>
              <a:ext cx="1496075" cy="420600"/>
            </a:xfrm>
            <a:prstGeom prst="rect">
              <a:avLst/>
            </a:prstGeom>
            <a:noFill/>
            <a:ln>
              <a:noFill/>
            </a:ln>
          </p:spPr>
        </p:pic>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grpSp>
        <p:nvGrpSpPr>
          <p:cNvPr id="330" name="Google Shape;330;g27f89cd2b5f_2_12"/>
          <p:cNvGrpSpPr/>
          <p:nvPr/>
        </p:nvGrpSpPr>
        <p:grpSpPr>
          <a:xfrm>
            <a:off x="0" y="6502525"/>
            <a:ext cx="12305425" cy="438450"/>
            <a:chOff x="0" y="6502525"/>
            <a:chExt cx="12305425" cy="438450"/>
          </a:xfrm>
        </p:grpSpPr>
        <p:sp>
          <p:nvSpPr>
            <p:cNvPr id="331" name="Google Shape;331;g27f89cd2b5f_2_12"/>
            <p:cNvSpPr/>
            <p:nvPr/>
          </p:nvSpPr>
          <p:spPr>
            <a:xfrm>
              <a:off x="0" y="6502525"/>
              <a:ext cx="12192000" cy="420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332" name="Google Shape;332;g27f89cd2b5f_2_12"/>
            <p:cNvSpPr txBox="1"/>
            <p:nvPr/>
          </p:nvSpPr>
          <p:spPr>
            <a:xfrm>
              <a:off x="995500" y="6520375"/>
              <a:ext cx="9913500" cy="3540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T</a:t>
              </a:r>
              <a:r>
                <a:rPr b="0" i="0" lang="en-US" sz="1100" u="none" cap="none" strike="noStrike">
                  <a:solidFill>
                    <a:schemeClr val="dk1"/>
                  </a:solidFill>
                  <a:latin typeface="Calibri"/>
                  <a:ea typeface="Calibri"/>
                  <a:cs typeface="Calibri"/>
                  <a:sym typeface="Calibri"/>
                </a:rPr>
                <a:t>his work is licensed under a </a:t>
              </a:r>
              <a:r>
                <a:rPr b="0" i="0" lang="en-US" sz="1100" u="sng" cap="none" strike="noStrike">
                  <a:solidFill>
                    <a:schemeClr val="accent5"/>
                  </a:solidFill>
                  <a:latin typeface="Calibri"/>
                  <a:ea typeface="Calibri"/>
                  <a:cs typeface="Calibri"/>
                  <a:sym typeface="Calibri"/>
                  <a:hlinkClick r:id="rId3">
                    <a:extLst>
                      <a:ext uri="{A12FA001-AC4F-418D-AE19-62706E023703}">
                        <ahyp:hlinkClr val="tx"/>
                      </a:ext>
                    </a:extLst>
                  </a:hlinkClick>
                </a:rPr>
                <a:t>Creative Commons Attribution-NonCommercial-ShareAlike 4.0 International License</a:t>
              </a:r>
              <a:endParaRPr b="0" i="0" sz="1100" u="none" cap="none" strike="noStrike">
                <a:solidFill>
                  <a:schemeClr val="accent5"/>
                </a:solidFill>
                <a:latin typeface="Calibri"/>
                <a:ea typeface="Calibri"/>
                <a:cs typeface="Calibri"/>
                <a:sym typeface="Calibri"/>
              </a:endParaRPr>
            </a:p>
          </p:txBody>
        </p:sp>
        <p:pic>
          <p:nvPicPr>
            <p:cNvPr id="333" name="Google Shape;333;g27f89cd2b5f_2_12"/>
            <p:cNvPicPr preferRelativeResize="0"/>
            <p:nvPr/>
          </p:nvPicPr>
          <p:blipFill rotWithShape="1">
            <a:blip r:embed="rId4">
              <a:alphaModFix/>
            </a:blip>
            <a:srcRect b="0" l="0" r="0" t="20704"/>
            <a:stretch/>
          </p:blipFill>
          <p:spPr>
            <a:xfrm>
              <a:off x="10809350" y="6520375"/>
              <a:ext cx="1496075" cy="420600"/>
            </a:xfrm>
            <a:prstGeom prst="rect">
              <a:avLst/>
            </a:prstGeom>
            <a:noFill/>
            <a:ln>
              <a:noFill/>
            </a:ln>
          </p:spPr>
        </p:pic>
      </p:grpSp>
      <p:sp>
        <p:nvSpPr>
          <p:cNvPr id="334" name="Google Shape;334;g27f89cd2b5f_2_12"/>
          <p:cNvSpPr txBox="1"/>
          <p:nvPr>
            <p:ph type="title"/>
          </p:nvPr>
        </p:nvSpPr>
        <p:spPr>
          <a:xfrm>
            <a:off x="381000" y="471525"/>
            <a:ext cx="10806300" cy="1225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Calibri"/>
              <a:buNone/>
            </a:pPr>
            <a:r>
              <a:rPr lang="en-US" sz="4900"/>
              <a:t>Human Capabilities</a:t>
            </a:r>
            <a:endParaRPr sz="4900"/>
          </a:p>
        </p:txBody>
      </p:sp>
      <p:sp>
        <p:nvSpPr>
          <p:cNvPr id="335" name="Google Shape;335;g27f89cd2b5f_2_12"/>
          <p:cNvSpPr txBox="1"/>
          <p:nvPr/>
        </p:nvSpPr>
        <p:spPr>
          <a:xfrm>
            <a:off x="672938" y="2411000"/>
            <a:ext cx="4681200" cy="2792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0" i="1" lang="en-US" sz="3000" u="none" cap="none" strike="noStrike">
                <a:solidFill>
                  <a:srgbClr val="000000"/>
                </a:solidFill>
                <a:latin typeface="Calibri"/>
                <a:ea typeface="Calibri"/>
                <a:cs typeface="Calibri"/>
                <a:sym typeface="Calibri"/>
              </a:rPr>
              <a:t>What are humans good at?</a:t>
            </a:r>
            <a:endParaRPr b="0" i="1" sz="3000" u="none" cap="none" strike="noStrike">
              <a:solidFill>
                <a:srgbClr val="000000"/>
              </a:solidFill>
              <a:latin typeface="Calibri"/>
              <a:ea typeface="Calibri"/>
              <a:cs typeface="Calibri"/>
              <a:sym typeface="Calibri"/>
            </a:endParaRPr>
          </a:p>
        </p:txBody>
      </p:sp>
      <p:sp>
        <p:nvSpPr>
          <p:cNvPr id="336" name="Google Shape;336;g27f89cd2b5f_2_12"/>
          <p:cNvSpPr txBox="1"/>
          <p:nvPr/>
        </p:nvSpPr>
        <p:spPr>
          <a:xfrm>
            <a:off x="6461025" y="2012225"/>
            <a:ext cx="2286000" cy="561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lt1"/>
                </a:solidFill>
                <a:latin typeface="Calibri"/>
                <a:ea typeface="Calibri"/>
                <a:cs typeface="Calibri"/>
                <a:sym typeface="Calibri"/>
              </a:rPr>
              <a:t>Being self-aware</a:t>
            </a:r>
            <a:endParaRPr b="0" i="0" sz="1900" u="none" cap="none" strike="noStrike">
              <a:solidFill>
                <a:schemeClr val="lt1"/>
              </a:solidFill>
              <a:latin typeface="Calibri"/>
              <a:ea typeface="Calibri"/>
              <a:cs typeface="Calibri"/>
              <a:sym typeface="Calibri"/>
            </a:endParaRPr>
          </a:p>
        </p:txBody>
      </p:sp>
      <p:sp>
        <p:nvSpPr>
          <p:cNvPr id="337" name="Google Shape;337;g27f89cd2b5f_2_12"/>
          <p:cNvSpPr txBox="1"/>
          <p:nvPr/>
        </p:nvSpPr>
        <p:spPr>
          <a:xfrm>
            <a:off x="9255350" y="2411000"/>
            <a:ext cx="2286000" cy="561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lt1"/>
                </a:solidFill>
                <a:latin typeface="Calibri"/>
                <a:ea typeface="Calibri"/>
                <a:cs typeface="Calibri"/>
                <a:sym typeface="Calibri"/>
              </a:rPr>
              <a:t>Being passionate</a:t>
            </a:r>
            <a:endParaRPr b="0" i="0" sz="1900" u="none" cap="none" strike="noStrike">
              <a:solidFill>
                <a:schemeClr val="lt1"/>
              </a:solidFill>
              <a:latin typeface="Calibri"/>
              <a:ea typeface="Calibri"/>
              <a:cs typeface="Calibri"/>
              <a:sym typeface="Calibri"/>
            </a:endParaRPr>
          </a:p>
        </p:txBody>
      </p:sp>
      <p:sp>
        <p:nvSpPr>
          <p:cNvPr id="338" name="Google Shape;338;g27f89cd2b5f_2_12"/>
          <p:cNvSpPr txBox="1"/>
          <p:nvPr/>
        </p:nvSpPr>
        <p:spPr>
          <a:xfrm>
            <a:off x="6969350" y="2972300"/>
            <a:ext cx="2286000" cy="561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lt1"/>
                </a:solidFill>
                <a:latin typeface="Calibri"/>
                <a:ea typeface="Calibri"/>
                <a:cs typeface="Calibri"/>
                <a:sym typeface="Calibri"/>
              </a:rPr>
              <a:t>Showing compassion</a:t>
            </a:r>
            <a:endParaRPr b="0" i="0" sz="1900" u="none" cap="none" strike="noStrike">
              <a:solidFill>
                <a:schemeClr val="lt1"/>
              </a:solidFill>
              <a:latin typeface="Calibri"/>
              <a:ea typeface="Calibri"/>
              <a:cs typeface="Calibri"/>
              <a:sym typeface="Calibri"/>
            </a:endParaRPr>
          </a:p>
        </p:txBody>
      </p:sp>
      <p:sp>
        <p:nvSpPr>
          <p:cNvPr id="339" name="Google Shape;339;g27f89cd2b5f_2_12"/>
          <p:cNvSpPr txBox="1"/>
          <p:nvPr/>
        </p:nvSpPr>
        <p:spPr>
          <a:xfrm>
            <a:off x="9161350" y="3686575"/>
            <a:ext cx="2286000" cy="561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lt1"/>
                </a:solidFill>
                <a:latin typeface="Calibri"/>
                <a:ea typeface="Calibri"/>
                <a:cs typeface="Calibri"/>
                <a:sym typeface="Calibri"/>
              </a:rPr>
              <a:t>Understanding emotion</a:t>
            </a:r>
            <a:endParaRPr b="0" i="0" sz="1900" u="none" cap="none" strike="noStrike">
              <a:solidFill>
                <a:schemeClr val="lt1"/>
              </a:solidFill>
              <a:latin typeface="Calibri"/>
              <a:ea typeface="Calibri"/>
              <a:cs typeface="Calibri"/>
              <a:sym typeface="Calibri"/>
            </a:endParaRPr>
          </a:p>
        </p:txBody>
      </p:sp>
      <p:sp>
        <p:nvSpPr>
          <p:cNvPr id="340" name="Google Shape;340;g27f89cd2b5f_2_12"/>
          <p:cNvSpPr txBox="1"/>
          <p:nvPr/>
        </p:nvSpPr>
        <p:spPr>
          <a:xfrm>
            <a:off x="6461025" y="4192425"/>
            <a:ext cx="2286000" cy="561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lt1"/>
                </a:solidFill>
                <a:latin typeface="Calibri"/>
                <a:ea typeface="Calibri"/>
                <a:cs typeface="Calibri"/>
                <a:sym typeface="Calibri"/>
              </a:rPr>
              <a:t>Appreciating context</a:t>
            </a:r>
            <a:endParaRPr b="0" i="0" sz="1900" u="none" cap="none" strike="noStrike">
              <a:solidFill>
                <a:schemeClr val="lt1"/>
              </a:solidFill>
              <a:latin typeface="Calibri"/>
              <a:ea typeface="Calibri"/>
              <a:cs typeface="Calibri"/>
              <a:sym typeface="Calibri"/>
            </a:endParaRPr>
          </a:p>
        </p:txBody>
      </p:sp>
      <p:sp>
        <p:nvSpPr>
          <p:cNvPr id="341" name="Google Shape;341;g27f89cd2b5f_2_12"/>
          <p:cNvSpPr txBox="1"/>
          <p:nvPr/>
        </p:nvSpPr>
        <p:spPr>
          <a:xfrm>
            <a:off x="8146575" y="5094550"/>
            <a:ext cx="2286000" cy="561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lt1"/>
                </a:solidFill>
                <a:latin typeface="Calibri"/>
                <a:ea typeface="Calibri"/>
                <a:cs typeface="Calibri"/>
                <a:sym typeface="Calibri"/>
              </a:rPr>
              <a:t>Learning from experience</a:t>
            </a:r>
            <a:endParaRPr b="0" i="0" sz="1900" u="none" cap="none" strike="noStrike">
              <a:solidFill>
                <a:schemeClr val="lt1"/>
              </a:solidFill>
              <a:latin typeface="Calibri"/>
              <a:ea typeface="Calibri"/>
              <a:cs typeface="Calibri"/>
              <a:sym typeface="Calibri"/>
            </a:endParaRPr>
          </a:p>
        </p:txBody>
      </p:sp>
      <p:pic>
        <p:nvPicPr>
          <p:cNvPr id="342" name="Google Shape;342;g27f89cd2b5f_2_12"/>
          <p:cNvPicPr preferRelativeResize="0"/>
          <p:nvPr/>
        </p:nvPicPr>
        <p:blipFill rotWithShape="1">
          <a:blip r:embed="rId5">
            <a:alphaModFix/>
          </a:blip>
          <a:srcRect b="0" l="4093" r="-1331" t="0"/>
          <a:stretch/>
        </p:blipFill>
        <p:spPr>
          <a:xfrm>
            <a:off x="-19625" y="4192425"/>
            <a:ext cx="6066325" cy="23101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27"/>
          <p:cNvSpPr txBox="1"/>
          <p:nvPr>
            <p:ph type="title"/>
          </p:nvPr>
        </p:nvSpPr>
        <p:spPr>
          <a:xfrm>
            <a:off x="381000" y="471525"/>
            <a:ext cx="7560000" cy="1225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000"/>
              <a:buNone/>
            </a:pPr>
            <a:r>
              <a:rPr lang="en-US"/>
              <a:t>What have we learned?</a:t>
            </a:r>
            <a:endParaRPr/>
          </a:p>
        </p:txBody>
      </p:sp>
      <p:grpSp>
        <p:nvGrpSpPr>
          <p:cNvPr id="348" name="Google Shape;348;p27"/>
          <p:cNvGrpSpPr/>
          <p:nvPr/>
        </p:nvGrpSpPr>
        <p:grpSpPr>
          <a:xfrm>
            <a:off x="4503894" y="1719371"/>
            <a:ext cx="7801831" cy="4135175"/>
            <a:chOff x="3377921" y="1289528"/>
            <a:chExt cx="5851373" cy="3101381"/>
          </a:xfrm>
        </p:grpSpPr>
        <p:sp>
          <p:nvSpPr>
            <p:cNvPr id="349" name="Google Shape;349;p27"/>
            <p:cNvSpPr/>
            <p:nvPr/>
          </p:nvSpPr>
          <p:spPr>
            <a:xfrm rot="10800000">
              <a:off x="4358790" y="2759749"/>
              <a:ext cx="4400248" cy="1631160"/>
            </a:xfrm>
            <a:prstGeom prst="flowChartManualInput">
              <a:avLst/>
            </a:prstGeom>
            <a:gradFill>
              <a:gsLst>
                <a:gs pos="0">
                  <a:srgbClr val="6993CD"/>
                </a:gs>
                <a:gs pos="100000">
                  <a:srgbClr val="6993CD"/>
                </a:gs>
              </a:gsLst>
              <a:lin ang="16200000" scaled="0"/>
            </a:gradFill>
            <a:ln cap="flat" cmpd="sng" w="9525">
              <a:solidFill>
                <a:srgbClr val="6993CD"/>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50" name="Google Shape;350;p27"/>
            <p:cNvSpPr/>
            <p:nvPr/>
          </p:nvSpPr>
          <p:spPr>
            <a:xfrm rot="10800000">
              <a:off x="4064276" y="1797307"/>
              <a:ext cx="4707305" cy="1704005"/>
            </a:xfrm>
            <a:prstGeom prst="flowChartManualInput">
              <a:avLst/>
            </a:prstGeom>
            <a:gradFill>
              <a:gsLst>
                <a:gs pos="0">
                  <a:srgbClr val="59358A"/>
                </a:gs>
                <a:gs pos="50000">
                  <a:srgbClr val="59358A"/>
                </a:gs>
                <a:gs pos="100000">
                  <a:srgbClr val="59358A"/>
                </a:gs>
              </a:gsLst>
              <a:lin ang="16200000" scaled="0"/>
            </a:gradFill>
            <a:ln cap="flat" cmpd="sng" w="9525">
              <a:solidFill>
                <a:srgbClr val="59358A"/>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51" name="Google Shape;351;p27"/>
            <p:cNvSpPr/>
            <p:nvPr/>
          </p:nvSpPr>
          <p:spPr>
            <a:xfrm rot="10800000">
              <a:off x="3715320" y="1289528"/>
              <a:ext cx="5056264" cy="1054711"/>
            </a:xfrm>
            <a:prstGeom prst="flowChartManualInput">
              <a:avLst/>
            </a:prstGeom>
            <a:gradFill>
              <a:gsLst>
                <a:gs pos="0">
                  <a:srgbClr val="0BB79D"/>
                </a:gs>
                <a:gs pos="100000">
                  <a:srgbClr val="0BB79D"/>
                </a:gs>
              </a:gsLst>
              <a:lin ang="16200000" scaled="0"/>
            </a:gradFill>
            <a:ln cap="flat" cmpd="sng" w="9525">
              <a:solidFill>
                <a:srgbClr val="0BB79D"/>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52" name="Google Shape;352;p27"/>
            <p:cNvSpPr txBox="1"/>
            <p:nvPr/>
          </p:nvSpPr>
          <p:spPr>
            <a:xfrm>
              <a:off x="3377921" y="1676684"/>
              <a:ext cx="4482300" cy="346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Calibri"/>
                  <a:ea typeface="Calibri"/>
                  <a:cs typeface="Calibri"/>
                  <a:sym typeface="Calibri"/>
                </a:rPr>
                <a:t>We know what AI is </a:t>
              </a:r>
              <a:endParaRPr b="0" i="0" sz="1400" u="none" cap="none" strike="noStrike">
                <a:solidFill>
                  <a:srgbClr val="000000"/>
                </a:solidFill>
                <a:latin typeface="Arial"/>
                <a:ea typeface="Arial"/>
                <a:cs typeface="Arial"/>
                <a:sym typeface="Arial"/>
              </a:endParaRPr>
            </a:p>
          </p:txBody>
        </p:sp>
        <p:sp>
          <p:nvSpPr>
            <p:cNvPr id="353" name="Google Shape;353;p27"/>
            <p:cNvSpPr txBox="1"/>
            <p:nvPr/>
          </p:nvSpPr>
          <p:spPr>
            <a:xfrm>
              <a:off x="4521994" y="2528519"/>
              <a:ext cx="4707300" cy="6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Calibri"/>
                  <a:ea typeface="Calibri"/>
                  <a:cs typeface="Calibri"/>
                  <a:sym typeface="Calibri"/>
                </a:rPr>
                <a:t>We know what “intelligent” means</a:t>
              </a:r>
              <a:endParaRPr b="0" i="0" sz="2400" u="none" cap="none" strike="noStrike">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354" name="Google Shape;354;p27"/>
            <p:cNvSpPr txBox="1"/>
            <p:nvPr/>
          </p:nvSpPr>
          <p:spPr>
            <a:xfrm>
              <a:off x="4404316" y="3592552"/>
              <a:ext cx="4309200" cy="346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Calibri"/>
                  <a:ea typeface="Calibri"/>
                  <a:cs typeface="Calibri"/>
                  <a:sym typeface="Calibri"/>
                </a:rPr>
                <a:t>We can give examples of uses of AI </a:t>
              </a:r>
              <a:endParaRPr b="0" i="0" sz="1400" u="none" cap="none" strike="noStrike">
                <a:solidFill>
                  <a:srgbClr val="000000"/>
                </a:solidFill>
                <a:latin typeface="Arial"/>
                <a:ea typeface="Arial"/>
                <a:cs typeface="Arial"/>
                <a:sym typeface="Arial"/>
              </a:endParaRPr>
            </a:p>
          </p:txBody>
        </p:sp>
      </p:grpSp>
      <p:grpSp>
        <p:nvGrpSpPr>
          <p:cNvPr id="355" name="Google Shape;355;p27"/>
          <p:cNvGrpSpPr/>
          <p:nvPr/>
        </p:nvGrpSpPr>
        <p:grpSpPr>
          <a:xfrm>
            <a:off x="0" y="6502525"/>
            <a:ext cx="12305425" cy="438450"/>
            <a:chOff x="0" y="6502525"/>
            <a:chExt cx="12305425" cy="438450"/>
          </a:xfrm>
        </p:grpSpPr>
        <p:sp>
          <p:nvSpPr>
            <p:cNvPr id="356" name="Google Shape;356;p27"/>
            <p:cNvSpPr/>
            <p:nvPr/>
          </p:nvSpPr>
          <p:spPr>
            <a:xfrm>
              <a:off x="0" y="6502525"/>
              <a:ext cx="12192000" cy="420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357" name="Google Shape;357;p27"/>
            <p:cNvSpPr txBox="1"/>
            <p:nvPr/>
          </p:nvSpPr>
          <p:spPr>
            <a:xfrm>
              <a:off x="995500" y="6520375"/>
              <a:ext cx="9913500" cy="3540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T</a:t>
              </a:r>
              <a:r>
                <a:rPr b="0" i="0" lang="en-US" sz="1100" u="none" cap="none" strike="noStrike">
                  <a:solidFill>
                    <a:schemeClr val="dk1"/>
                  </a:solidFill>
                  <a:latin typeface="Calibri"/>
                  <a:ea typeface="Calibri"/>
                  <a:cs typeface="Calibri"/>
                  <a:sym typeface="Calibri"/>
                </a:rPr>
                <a:t>his work is licensed under a </a:t>
              </a:r>
              <a:r>
                <a:rPr b="0" i="0" lang="en-US" sz="1100" u="sng" cap="none" strike="noStrike">
                  <a:solidFill>
                    <a:schemeClr val="accent5"/>
                  </a:solidFill>
                  <a:latin typeface="Calibri"/>
                  <a:ea typeface="Calibri"/>
                  <a:cs typeface="Calibri"/>
                  <a:sym typeface="Calibri"/>
                  <a:hlinkClick r:id="rId3">
                    <a:extLst>
                      <a:ext uri="{A12FA001-AC4F-418D-AE19-62706E023703}">
                        <ahyp:hlinkClr val="tx"/>
                      </a:ext>
                    </a:extLst>
                  </a:hlinkClick>
                </a:rPr>
                <a:t>Creative Commons Attribution-NonCommercial-ShareAlike 4.0 International License</a:t>
              </a:r>
              <a:endParaRPr b="0" i="0" sz="1100" u="none" cap="none" strike="noStrike">
                <a:solidFill>
                  <a:schemeClr val="accent5"/>
                </a:solidFill>
                <a:latin typeface="Calibri"/>
                <a:ea typeface="Calibri"/>
                <a:cs typeface="Calibri"/>
                <a:sym typeface="Calibri"/>
              </a:endParaRPr>
            </a:p>
          </p:txBody>
        </p:sp>
        <p:pic>
          <p:nvPicPr>
            <p:cNvPr id="358" name="Google Shape;358;p27"/>
            <p:cNvPicPr preferRelativeResize="0"/>
            <p:nvPr/>
          </p:nvPicPr>
          <p:blipFill rotWithShape="1">
            <a:blip r:embed="rId4">
              <a:alphaModFix/>
            </a:blip>
            <a:srcRect b="0" l="0" r="0" t="20704"/>
            <a:stretch/>
          </p:blipFill>
          <p:spPr>
            <a:xfrm>
              <a:off x="10809350" y="6520375"/>
              <a:ext cx="1496075" cy="420600"/>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pic>
        <p:nvPicPr>
          <p:cNvPr descr="Icon&#10;&#10;Description automatically generated" id="148" name="Google Shape;148;g27d80695a2f_2_40"/>
          <p:cNvPicPr preferRelativeResize="0"/>
          <p:nvPr/>
        </p:nvPicPr>
        <p:blipFill rotWithShape="1">
          <a:blip r:embed="rId3">
            <a:alphaModFix/>
          </a:blip>
          <a:srcRect b="0" l="0" r="0" t="0"/>
          <a:stretch/>
        </p:blipFill>
        <p:spPr>
          <a:xfrm>
            <a:off x="7045931" y="533105"/>
            <a:ext cx="5146069" cy="1161017"/>
          </a:xfrm>
          <a:prstGeom prst="rect">
            <a:avLst/>
          </a:prstGeom>
          <a:noFill/>
          <a:ln>
            <a:noFill/>
          </a:ln>
        </p:spPr>
      </p:pic>
      <p:sp>
        <p:nvSpPr>
          <p:cNvPr id="149" name="Google Shape;149;g27d80695a2f_2_40"/>
          <p:cNvSpPr txBox="1"/>
          <p:nvPr/>
        </p:nvSpPr>
        <p:spPr>
          <a:xfrm>
            <a:off x="466609" y="737541"/>
            <a:ext cx="6156300" cy="66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733"/>
              <a:buFont typeface="Arial"/>
              <a:buNone/>
            </a:pPr>
            <a:r>
              <a:rPr b="0" i="0" lang="en-US" sz="3733" u="none" cap="none" strike="noStrike">
                <a:solidFill>
                  <a:schemeClr val="lt1"/>
                </a:solidFill>
                <a:latin typeface="Calibri"/>
                <a:ea typeface="Calibri"/>
                <a:cs typeface="Calibri"/>
                <a:sym typeface="Calibri"/>
              </a:rPr>
              <a:t>What is AI in My Life?</a:t>
            </a:r>
            <a:endParaRPr b="0" i="0" sz="1400" u="none" cap="none" strike="noStrike">
              <a:solidFill>
                <a:srgbClr val="000000"/>
              </a:solidFill>
              <a:latin typeface="Arial"/>
              <a:ea typeface="Arial"/>
              <a:cs typeface="Arial"/>
              <a:sym typeface="Arial"/>
            </a:endParaRPr>
          </a:p>
        </p:txBody>
      </p:sp>
      <p:sp>
        <p:nvSpPr>
          <p:cNvPr id="150" name="Google Shape;150;g27d80695a2f_2_40"/>
          <p:cNvSpPr txBox="1"/>
          <p:nvPr/>
        </p:nvSpPr>
        <p:spPr>
          <a:xfrm>
            <a:off x="948267" y="2348089"/>
            <a:ext cx="7360500" cy="2678100"/>
          </a:xfrm>
          <a:prstGeom prst="rect">
            <a:avLst/>
          </a:prstGeom>
          <a:noFill/>
          <a:ln>
            <a:noFill/>
          </a:ln>
        </p:spPr>
        <p:txBody>
          <a:bodyPr anchorCtr="0" anchor="t" bIns="45700" lIns="91425" spcFirstLastPara="1" rIns="91425" wrap="square" tIns="45700">
            <a:spAutoFit/>
          </a:bodyPr>
          <a:lstStyle/>
          <a:p>
            <a:pPr indent="-380989" lvl="0" marL="380989" marR="0" rtl="0" algn="l">
              <a:lnSpc>
                <a:spcPct val="100000"/>
              </a:lnSpc>
              <a:spcBef>
                <a:spcPts val="0"/>
              </a:spcBef>
              <a:spcAft>
                <a:spcPts val="0"/>
              </a:spcAft>
              <a:buClr>
                <a:schemeClr val="lt1"/>
              </a:buClr>
              <a:buSzPts val="2400"/>
              <a:buFont typeface="Arial"/>
              <a:buChar char="•"/>
            </a:pPr>
            <a:r>
              <a:rPr b="0" i="0" lang="en-US" sz="2400" u="none" cap="none" strike="noStrike">
                <a:solidFill>
                  <a:schemeClr val="lt1"/>
                </a:solidFill>
                <a:latin typeface="Calibri"/>
                <a:ea typeface="Calibri"/>
                <a:cs typeface="Calibri"/>
                <a:sym typeface="Calibri"/>
              </a:rPr>
              <a:t>Workshop series on Artificial Intelligence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a:p>
            <a:pPr indent="-380989" lvl="0" marL="380989" marR="0" rtl="0" algn="l">
              <a:lnSpc>
                <a:spcPct val="100000"/>
              </a:lnSpc>
              <a:spcBef>
                <a:spcPts val="0"/>
              </a:spcBef>
              <a:spcAft>
                <a:spcPts val="0"/>
              </a:spcAft>
              <a:buClr>
                <a:schemeClr val="lt1"/>
              </a:buClr>
              <a:buSzPts val="2400"/>
              <a:buFont typeface="Arial"/>
              <a:buChar char="•"/>
            </a:pPr>
            <a:r>
              <a:rPr b="0" i="0" lang="en-US" sz="2400" u="none" cap="none" strike="noStrike">
                <a:solidFill>
                  <a:schemeClr val="lt1"/>
                </a:solidFill>
                <a:latin typeface="Calibri"/>
                <a:ea typeface="Calibri"/>
                <a:cs typeface="Calibri"/>
                <a:sym typeface="Calibri"/>
              </a:rPr>
              <a:t>Developed by ADAPT research centre and partners</a:t>
            </a:r>
            <a:endParaRPr b="0" i="0" sz="1400" u="none" cap="none" strike="noStrike">
              <a:solidFill>
                <a:srgbClr val="000000"/>
              </a:solidFill>
              <a:latin typeface="Arial"/>
              <a:ea typeface="Arial"/>
              <a:cs typeface="Arial"/>
              <a:sym typeface="Arial"/>
            </a:endParaRPr>
          </a:p>
          <a:p>
            <a:pPr indent="-228589" lvl="0" marL="380989" marR="0" rtl="0" algn="l">
              <a:lnSpc>
                <a:spcPct val="100000"/>
              </a:lnSpc>
              <a:spcBef>
                <a:spcPts val="0"/>
              </a:spcBef>
              <a:spcAft>
                <a:spcPts val="0"/>
              </a:spcAft>
              <a:buClr>
                <a:schemeClr val="lt1"/>
              </a:buClr>
              <a:buSzPts val="2400"/>
              <a:buFont typeface="Arial"/>
              <a:buNone/>
            </a:pPr>
            <a:r>
              <a:t/>
            </a:r>
            <a:endParaRPr b="0" i="0" sz="2400" u="none" cap="none" strike="noStrike">
              <a:solidFill>
                <a:schemeClr val="lt1"/>
              </a:solidFill>
              <a:latin typeface="Calibri"/>
              <a:ea typeface="Calibri"/>
              <a:cs typeface="Calibri"/>
              <a:sym typeface="Calibri"/>
            </a:endParaRPr>
          </a:p>
          <a:p>
            <a:pPr indent="-380989" lvl="0" marL="380989" marR="0" rtl="0" algn="l">
              <a:lnSpc>
                <a:spcPct val="100000"/>
              </a:lnSpc>
              <a:spcBef>
                <a:spcPts val="0"/>
              </a:spcBef>
              <a:spcAft>
                <a:spcPts val="0"/>
              </a:spcAft>
              <a:buClr>
                <a:schemeClr val="lt1"/>
              </a:buClr>
              <a:buSzPts val="2400"/>
              <a:buFont typeface="Arial"/>
              <a:buChar char="•"/>
            </a:pPr>
            <a:r>
              <a:rPr b="0" i="0" lang="en-US" sz="2400" u="none" cap="none" strike="noStrike">
                <a:solidFill>
                  <a:schemeClr val="lt1"/>
                </a:solidFill>
                <a:latin typeface="Calibri"/>
                <a:ea typeface="Calibri"/>
                <a:cs typeface="Calibri"/>
                <a:sym typeface="Calibri"/>
              </a:rPr>
              <a:t>Designed to help students navigate the ’Age of AI’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pic>
        <p:nvPicPr>
          <p:cNvPr id="151" name="Google Shape;151;g27d80695a2f_2_40"/>
          <p:cNvPicPr preferRelativeResize="0"/>
          <p:nvPr/>
        </p:nvPicPr>
        <p:blipFill rotWithShape="1">
          <a:blip r:embed="rId4">
            <a:alphaModFix/>
          </a:blip>
          <a:srcRect b="0" l="0" r="497" t="0"/>
          <a:stretch/>
        </p:blipFill>
        <p:spPr>
          <a:xfrm>
            <a:off x="60208" y="5364040"/>
            <a:ext cx="12131793" cy="972273"/>
          </a:xfrm>
          <a:prstGeom prst="rect">
            <a:avLst/>
          </a:prstGeom>
          <a:noFill/>
          <a:ln>
            <a:noFill/>
          </a:ln>
        </p:spPr>
      </p:pic>
      <p:sp>
        <p:nvSpPr>
          <p:cNvPr id="152" name="Google Shape;152;g27d80695a2f_2_40"/>
          <p:cNvSpPr txBox="1"/>
          <p:nvPr/>
        </p:nvSpPr>
        <p:spPr>
          <a:xfrm>
            <a:off x="118533" y="5056524"/>
            <a:ext cx="1862700" cy="42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133"/>
              <a:buFont typeface="Arial"/>
              <a:buNone/>
            </a:pPr>
            <a:r>
              <a:rPr b="0" i="1" lang="en-US" sz="2133" u="none" cap="none" strike="noStrike">
                <a:solidFill>
                  <a:schemeClr val="lt1"/>
                </a:solidFill>
                <a:latin typeface="Calibri"/>
                <a:ea typeface="Calibri"/>
                <a:cs typeface="Calibri"/>
                <a:sym typeface="Calibri"/>
              </a:rPr>
              <a:t>Our Partners:</a:t>
            </a:r>
            <a:endParaRPr b="0" i="0" sz="1400" u="none" cap="none" strike="noStrike">
              <a:solidFill>
                <a:srgbClr val="000000"/>
              </a:solidFill>
              <a:latin typeface="Arial"/>
              <a:ea typeface="Arial"/>
              <a:cs typeface="Arial"/>
              <a:sym typeface="Arial"/>
            </a:endParaRPr>
          </a:p>
        </p:txBody>
      </p:sp>
      <p:grpSp>
        <p:nvGrpSpPr>
          <p:cNvPr id="153" name="Google Shape;153;g27d80695a2f_2_40"/>
          <p:cNvGrpSpPr/>
          <p:nvPr/>
        </p:nvGrpSpPr>
        <p:grpSpPr>
          <a:xfrm>
            <a:off x="0" y="6502525"/>
            <a:ext cx="12305425" cy="438450"/>
            <a:chOff x="0" y="6502525"/>
            <a:chExt cx="12305425" cy="438450"/>
          </a:xfrm>
        </p:grpSpPr>
        <p:sp>
          <p:nvSpPr>
            <p:cNvPr id="154" name="Google Shape;154;g27d80695a2f_2_40"/>
            <p:cNvSpPr/>
            <p:nvPr/>
          </p:nvSpPr>
          <p:spPr>
            <a:xfrm>
              <a:off x="0" y="6502525"/>
              <a:ext cx="12192000" cy="420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55" name="Google Shape;155;g27d80695a2f_2_40"/>
            <p:cNvSpPr txBox="1"/>
            <p:nvPr/>
          </p:nvSpPr>
          <p:spPr>
            <a:xfrm>
              <a:off x="995500" y="6520375"/>
              <a:ext cx="9913500" cy="3540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T</a:t>
              </a:r>
              <a:r>
                <a:rPr b="0" i="0" lang="en-US" sz="1100" u="none" cap="none" strike="noStrike">
                  <a:solidFill>
                    <a:schemeClr val="dk1"/>
                  </a:solidFill>
                  <a:latin typeface="Calibri"/>
                  <a:ea typeface="Calibri"/>
                  <a:cs typeface="Calibri"/>
                  <a:sym typeface="Calibri"/>
                </a:rPr>
                <a:t>his work is licensed under a </a:t>
              </a:r>
              <a:r>
                <a:rPr b="0" i="0" lang="en-US" sz="1100" u="sng" cap="none" strike="noStrike">
                  <a:solidFill>
                    <a:schemeClr val="accent5"/>
                  </a:solidFill>
                  <a:latin typeface="Calibri"/>
                  <a:ea typeface="Calibri"/>
                  <a:cs typeface="Calibri"/>
                  <a:sym typeface="Calibri"/>
                  <a:hlinkClick r:id="rId5">
                    <a:extLst>
                      <a:ext uri="{A12FA001-AC4F-418D-AE19-62706E023703}">
                        <ahyp:hlinkClr val="tx"/>
                      </a:ext>
                    </a:extLst>
                  </a:hlinkClick>
                </a:rPr>
                <a:t>Creative Commons Attribution-NonCommercial-ShareAlike 4.0 International License</a:t>
              </a:r>
              <a:endParaRPr b="0" i="0" sz="1100" u="none" cap="none" strike="noStrike">
                <a:solidFill>
                  <a:schemeClr val="accent5"/>
                </a:solidFill>
                <a:latin typeface="Calibri"/>
                <a:ea typeface="Calibri"/>
                <a:cs typeface="Calibri"/>
                <a:sym typeface="Calibri"/>
              </a:endParaRPr>
            </a:p>
          </p:txBody>
        </p:sp>
        <p:pic>
          <p:nvPicPr>
            <p:cNvPr id="156" name="Google Shape;156;g27d80695a2f_2_40"/>
            <p:cNvPicPr preferRelativeResize="0"/>
            <p:nvPr/>
          </p:nvPicPr>
          <p:blipFill rotWithShape="1">
            <a:blip r:embed="rId6">
              <a:alphaModFix/>
            </a:blip>
            <a:srcRect b="0" l="0" r="0" t="20704"/>
            <a:stretch/>
          </p:blipFill>
          <p:spPr>
            <a:xfrm>
              <a:off x="10809350" y="6520375"/>
              <a:ext cx="1496075" cy="420600"/>
            </a:xfrm>
            <a:prstGeom prst="rect">
              <a:avLst/>
            </a:prstGeom>
            <a:noFill/>
            <a:ln>
              <a:noFill/>
            </a:ln>
          </p:spPr>
        </p:pic>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28"/>
          <p:cNvSpPr txBox="1"/>
          <p:nvPr>
            <p:ph type="ctrTitle"/>
          </p:nvPr>
        </p:nvSpPr>
        <p:spPr>
          <a:xfrm>
            <a:off x="-1639425" y="4371785"/>
            <a:ext cx="6450600" cy="1422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lt1"/>
              </a:buClr>
              <a:buSzPts val="4000"/>
              <a:buFont typeface="Calibri"/>
              <a:buNone/>
            </a:pPr>
            <a:r>
              <a:rPr i="1" lang="en-US" sz="2133"/>
              <a:t>Thanks to our partners:</a:t>
            </a:r>
            <a:endParaRPr i="1" sz="2133"/>
          </a:p>
        </p:txBody>
      </p:sp>
      <p:pic>
        <p:nvPicPr>
          <p:cNvPr id="364" name="Google Shape;364;p28"/>
          <p:cNvPicPr preferRelativeResize="0"/>
          <p:nvPr/>
        </p:nvPicPr>
        <p:blipFill rotWithShape="1">
          <a:blip r:embed="rId3">
            <a:alphaModFix/>
          </a:blip>
          <a:srcRect b="0" l="0" r="0" t="0"/>
          <a:stretch/>
        </p:blipFill>
        <p:spPr>
          <a:xfrm>
            <a:off x="2151509" y="1910687"/>
            <a:ext cx="3212062" cy="3449846"/>
          </a:xfrm>
          <a:prstGeom prst="rect">
            <a:avLst/>
          </a:prstGeom>
          <a:noFill/>
          <a:ln>
            <a:noFill/>
          </a:ln>
        </p:spPr>
      </p:pic>
      <p:sp>
        <p:nvSpPr>
          <p:cNvPr id="365" name="Google Shape;365;p28"/>
          <p:cNvSpPr txBox="1"/>
          <p:nvPr/>
        </p:nvSpPr>
        <p:spPr>
          <a:xfrm>
            <a:off x="5695550" y="1910675"/>
            <a:ext cx="5460300" cy="36699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lt1"/>
              </a:buClr>
              <a:buSzPts val="4000"/>
              <a:buFont typeface="Calibri"/>
              <a:buNone/>
            </a:pPr>
            <a:r>
              <a:rPr b="0" i="1" lang="en-US" sz="2267" u="none" cap="none" strike="noStrike">
                <a:solidFill>
                  <a:schemeClr val="lt1"/>
                </a:solidFill>
                <a:latin typeface="Calibri"/>
                <a:ea typeface="Calibri"/>
                <a:cs typeface="Calibri"/>
                <a:sym typeface="Calibri"/>
              </a:rPr>
              <a:t>Want to find out more about AI?</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Clr>
                <a:schemeClr val="lt1"/>
              </a:buClr>
              <a:buSzPts val="4000"/>
              <a:buFont typeface="Calibri"/>
              <a:buNone/>
            </a:pPr>
            <a:r>
              <a:t/>
            </a:r>
            <a:endParaRPr b="0" i="0" sz="2267" u="none" cap="none" strike="noStrike">
              <a:solidFill>
                <a:schemeClr val="lt1"/>
              </a:solidFill>
              <a:latin typeface="Calibri"/>
              <a:ea typeface="Calibri"/>
              <a:cs typeface="Calibri"/>
              <a:sym typeface="Calibri"/>
            </a:endParaRPr>
          </a:p>
          <a:p>
            <a:pPr indent="0" lvl="0" marL="0" marR="0" rtl="0" algn="l">
              <a:lnSpc>
                <a:spcPct val="90000"/>
              </a:lnSpc>
              <a:spcBef>
                <a:spcPts val="0"/>
              </a:spcBef>
              <a:spcAft>
                <a:spcPts val="0"/>
              </a:spcAft>
              <a:buClr>
                <a:schemeClr val="lt1"/>
              </a:buClr>
              <a:buSzPts val="4000"/>
              <a:buFont typeface="Calibri"/>
              <a:buNone/>
            </a:pPr>
            <a:r>
              <a:rPr b="0" i="0" lang="en-US" sz="2267" u="none" cap="none" strike="noStrike">
                <a:solidFill>
                  <a:schemeClr val="lt1"/>
                </a:solidFill>
                <a:latin typeface="Calibri"/>
                <a:ea typeface="Calibri"/>
                <a:cs typeface="Calibri"/>
                <a:sym typeface="Calibri"/>
              </a:rPr>
              <a:t>Explore more AI in My Life modules: </a:t>
            </a:r>
            <a:endParaRPr b="0" i="0" sz="2400" u="none" cap="none" strike="noStrike">
              <a:solidFill>
                <a:schemeClr val="lt1"/>
              </a:solidFill>
              <a:latin typeface="Calibri"/>
              <a:ea typeface="Calibri"/>
              <a:cs typeface="Calibri"/>
              <a:sym typeface="Calibri"/>
              <a:extLst>
                <a:ext uri="http://customooxmlschemas.google.com/">
                  <go:slidesCustomData xmlns:go="http://customooxmlschemas.google.com/" textRoundtripDataId="0"/>
                </a:ext>
              </a:extLst>
            </a:endParaRPr>
          </a:p>
          <a:p>
            <a:pPr indent="0" lvl="0" marL="0" marR="0" rtl="0" algn="l">
              <a:lnSpc>
                <a:spcPct val="90000"/>
              </a:lnSpc>
              <a:spcBef>
                <a:spcPts val="0"/>
              </a:spcBef>
              <a:spcAft>
                <a:spcPts val="0"/>
              </a:spcAft>
              <a:buClr>
                <a:schemeClr val="lt1"/>
              </a:buClr>
              <a:buSzPts val="4000"/>
              <a:buFont typeface="Calibri"/>
              <a:buNone/>
            </a:pPr>
            <a:r>
              <a:t/>
            </a:r>
            <a:endParaRPr b="0" i="0" sz="2267" u="none" cap="none" strike="noStrike">
              <a:solidFill>
                <a:schemeClr val="lt1"/>
              </a:solidFill>
              <a:latin typeface="Calibri"/>
              <a:ea typeface="Calibri"/>
              <a:cs typeface="Calibri"/>
              <a:sym typeface="Calibri"/>
            </a:endParaRPr>
          </a:p>
          <a:p>
            <a:pPr indent="0" lvl="0" marL="0" marR="0" rtl="0" algn="l">
              <a:lnSpc>
                <a:spcPct val="90000"/>
              </a:lnSpc>
              <a:spcBef>
                <a:spcPts val="0"/>
              </a:spcBef>
              <a:spcAft>
                <a:spcPts val="0"/>
              </a:spcAft>
              <a:buClr>
                <a:schemeClr val="lt1"/>
              </a:buClr>
              <a:buSzPts val="4000"/>
              <a:buFont typeface="Calibri"/>
              <a:buNone/>
            </a:pPr>
            <a:r>
              <a:rPr b="1" i="0" lang="en-US" sz="2267" u="none" cap="none" strike="noStrike">
                <a:solidFill>
                  <a:schemeClr val="lt1"/>
                </a:solidFill>
                <a:latin typeface="Calibri"/>
                <a:ea typeface="Calibri"/>
                <a:cs typeface="Calibri"/>
                <a:sym typeface="Calibri"/>
              </a:rPr>
              <a:t>www.adaptcentre.ie/projects/ai-in-my-life</a:t>
            </a:r>
            <a:r>
              <a:rPr b="1" i="0" lang="en-US" sz="1467" u="none" cap="none" strike="noStrike">
                <a:solidFill>
                  <a:schemeClr val="lt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g1e8230ac57f_1_11"/>
          <p:cNvSpPr txBox="1"/>
          <p:nvPr>
            <p:ph type="ctrTitle"/>
          </p:nvPr>
        </p:nvSpPr>
        <p:spPr>
          <a:xfrm>
            <a:off x="-1639425" y="4371785"/>
            <a:ext cx="6450600" cy="1422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lt1"/>
              </a:buClr>
              <a:buSzPts val="4000"/>
              <a:buFont typeface="Calibri"/>
              <a:buNone/>
            </a:pPr>
            <a:r>
              <a:rPr i="1" lang="en-US" sz="2133"/>
              <a:t>Thanks to our partners:</a:t>
            </a:r>
            <a:endParaRPr i="1" sz="2133"/>
          </a:p>
        </p:txBody>
      </p:sp>
      <p:sp>
        <p:nvSpPr>
          <p:cNvPr id="371" name="Google Shape;371;g1e8230ac57f_1_11"/>
          <p:cNvSpPr txBox="1"/>
          <p:nvPr/>
        </p:nvSpPr>
        <p:spPr>
          <a:xfrm>
            <a:off x="2121750" y="2906100"/>
            <a:ext cx="7515000" cy="2190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700"/>
              <a:buFont typeface="Arial"/>
              <a:buNone/>
            </a:pPr>
            <a:r>
              <a:rPr b="0" i="0" lang="en-US" sz="3700" u="none" cap="none" strike="noStrike">
                <a:solidFill>
                  <a:schemeClr val="lt1"/>
                </a:solidFill>
                <a:latin typeface="Calibri"/>
                <a:ea typeface="Calibri"/>
                <a:cs typeface="Calibri"/>
                <a:sym typeface="Calibri"/>
              </a:rPr>
              <a:t>Optional Extra Starter Activity </a:t>
            </a:r>
            <a:endParaRPr b="0" i="0" sz="3700" u="none" cap="none" strike="noStrike">
              <a:solidFill>
                <a:schemeClr val="lt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g1e8230ac57f_1_0"/>
          <p:cNvSpPr txBox="1"/>
          <p:nvPr>
            <p:ph type="title"/>
          </p:nvPr>
        </p:nvSpPr>
        <p:spPr>
          <a:xfrm>
            <a:off x="381000" y="471516"/>
            <a:ext cx="10094700" cy="1225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000"/>
              <a:buFont typeface="Calibri"/>
              <a:buNone/>
            </a:pPr>
            <a:r>
              <a:rPr lang="en-US" sz="3600"/>
              <a:t>Think you know about AI?</a:t>
            </a:r>
            <a:endParaRPr/>
          </a:p>
        </p:txBody>
      </p:sp>
      <p:sp>
        <p:nvSpPr>
          <p:cNvPr id="377" name="Google Shape;377;g1e8230ac57f_1_0"/>
          <p:cNvSpPr txBox="1"/>
          <p:nvPr/>
        </p:nvSpPr>
        <p:spPr>
          <a:xfrm>
            <a:off x="567052" y="2536315"/>
            <a:ext cx="6114300" cy="3147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700"/>
              <a:buFont typeface="Arial"/>
              <a:buNone/>
            </a:pPr>
            <a:r>
              <a:rPr b="1" i="0" lang="en-US" sz="3700" u="none" cap="none" strike="noStrike">
                <a:solidFill>
                  <a:srgbClr val="000000"/>
                </a:solidFill>
                <a:latin typeface="Calibri"/>
                <a:ea typeface="Calibri"/>
                <a:cs typeface="Calibri"/>
                <a:sym typeface="Calibri"/>
              </a:rPr>
              <a:t>Quiz Time!</a:t>
            </a:r>
            <a:endParaRPr b="1" i="0" sz="37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300"/>
              <a:buFont typeface="Arial"/>
              <a:buNone/>
            </a:pPr>
            <a:r>
              <a:rPr b="0" i="0" lang="en-US" sz="3300" u="none" cap="none" strike="noStrike">
                <a:solidFill>
                  <a:srgbClr val="000000"/>
                </a:solidFill>
                <a:latin typeface="Calibri"/>
                <a:ea typeface="Calibri"/>
                <a:cs typeface="Calibri"/>
                <a:sym typeface="Calibri"/>
              </a:rPr>
              <a:t>Go to:</a:t>
            </a:r>
            <a:endParaRPr b="0" i="0" sz="33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US" sz="2950" u="sng" cap="none" strike="noStrike">
                <a:solidFill>
                  <a:schemeClr val="hlink"/>
                </a:solidFill>
                <a:highlight>
                  <a:srgbClr val="FFFFFF"/>
                </a:highlight>
                <a:latin typeface="Calibri"/>
                <a:ea typeface="Calibri"/>
                <a:cs typeface="Calibri"/>
                <a:sym typeface="Calibri"/>
                <a:hlinkClick r:id="rId3"/>
              </a:rPr>
              <a:t>bit.ly/AIQuizTime</a:t>
            </a:r>
            <a:endParaRPr b="0" i="0" sz="2950" u="none" cap="none" strike="noStrike">
              <a:solidFill>
                <a:schemeClr val="accent1"/>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300"/>
              <a:buFont typeface="Arial"/>
              <a:buNone/>
            </a:pPr>
            <a:r>
              <a:t/>
            </a:r>
            <a:endParaRPr b="0" i="0" sz="2300" u="none" cap="none" strike="noStrike">
              <a:solidFill>
                <a:srgbClr val="000000"/>
              </a:solidFill>
              <a:latin typeface="Calibri"/>
              <a:ea typeface="Calibri"/>
              <a:cs typeface="Calibri"/>
              <a:sym typeface="Calibri"/>
            </a:endParaRPr>
          </a:p>
        </p:txBody>
      </p:sp>
      <p:pic>
        <p:nvPicPr>
          <p:cNvPr id="378" name="Google Shape;378;g1e8230ac57f_1_0">
            <a:hlinkClick r:id="rId4"/>
          </p:cNvPr>
          <p:cNvPicPr preferRelativeResize="0"/>
          <p:nvPr/>
        </p:nvPicPr>
        <p:blipFill rotWithShape="1">
          <a:blip r:embed="rId5">
            <a:alphaModFix/>
          </a:blip>
          <a:srcRect b="0" l="0" r="0" t="0"/>
          <a:stretch/>
        </p:blipFill>
        <p:spPr>
          <a:xfrm>
            <a:off x="6584650" y="1932151"/>
            <a:ext cx="4956051" cy="4296951"/>
          </a:xfrm>
          <a:prstGeom prst="rect">
            <a:avLst/>
          </a:prstGeom>
          <a:noFill/>
          <a:ln>
            <a:noFill/>
          </a:ln>
        </p:spPr>
      </p:pic>
      <p:pic>
        <p:nvPicPr>
          <p:cNvPr id="379" name="Google Shape;379;g1e8230ac57f_1_0"/>
          <p:cNvPicPr preferRelativeResize="0"/>
          <p:nvPr/>
        </p:nvPicPr>
        <p:blipFill rotWithShape="1">
          <a:blip r:embed="rId6">
            <a:alphaModFix/>
          </a:blip>
          <a:srcRect b="0" l="0" r="0" t="0"/>
          <a:stretch/>
        </p:blipFill>
        <p:spPr>
          <a:xfrm>
            <a:off x="3270700" y="2536313"/>
            <a:ext cx="2424925" cy="2424925"/>
          </a:xfrm>
          <a:prstGeom prst="rect">
            <a:avLst/>
          </a:prstGeom>
          <a:noFill/>
          <a:ln>
            <a:noFill/>
          </a:ln>
        </p:spPr>
      </p:pic>
      <p:grpSp>
        <p:nvGrpSpPr>
          <p:cNvPr id="380" name="Google Shape;380;g1e8230ac57f_1_0"/>
          <p:cNvGrpSpPr/>
          <p:nvPr/>
        </p:nvGrpSpPr>
        <p:grpSpPr>
          <a:xfrm>
            <a:off x="0" y="6502525"/>
            <a:ext cx="12305425" cy="438450"/>
            <a:chOff x="0" y="6502525"/>
            <a:chExt cx="12305425" cy="438450"/>
          </a:xfrm>
        </p:grpSpPr>
        <p:sp>
          <p:nvSpPr>
            <p:cNvPr id="381" name="Google Shape;381;g1e8230ac57f_1_0"/>
            <p:cNvSpPr/>
            <p:nvPr/>
          </p:nvSpPr>
          <p:spPr>
            <a:xfrm>
              <a:off x="0" y="6502525"/>
              <a:ext cx="12192000" cy="420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382" name="Google Shape;382;g1e8230ac57f_1_0"/>
            <p:cNvSpPr txBox="1"/>
            <p:nvPr/>
          </p:nvSpPr>
          <p:spPr>
            <a:xfrm>
              <a:off x="995500" y="6520375"/>
              <a:ext cx="9913500" cy="3540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T</a:t>
              </a:r>
              <a:r>
                <a:rPr b="0" i="0" lang="en-US" sz="1100" u="none" cap="none" strike="noStrike">
                  <a:solidFill>
                    <a:schemeClr val="dk1"/>
                  </a:solidFill>
                  <a:latin typeface="Calibri"/>
                  <a:ea typeface="Calibri"/>
                  <a:cs typeface="Calibri"/>
                  <a:sym typeface="Calibri"/>
                </a:rPr>
                <a:t>his work is licensed under a </a:t>
              </a:r>
              <a:r>
                <a:rPr b="0" i="0" lang="en-US" sz="1100" u="sng" cap="none" strike="noStrike">
                  <a:solidFill>
                    <a:schemeClr val="accent5"/>
                  </a:solidFill>
                  <a:latin typeface="Calibri"/>
                  <a:ea typeface="Calibri"/>
                  <a:cs typeface="Calibri"/>
                  <a:sym typeface="Calibri"/>
                  <a:hlinkClick r:id="rId7">
                    <a:extLst>
                      <a:ext uri="{A12FA001-AC4F-418D-AE19-62706E023703}">
                        <ahyp:hlinkClr val="tx"/>
                      </a:ext>
                    </a:extLst>
                  </a:hlinkClick>
                </a:rPr>
                <a:t>Creative Commons Attribution-NonCommercial-ShareAlike 4.0 International License</a:t>
              </a:r>
              <a:endParaRPr b="0" i="0" sz="1100" u="none" cap="none" strike="noStrike">
                <a:solidFill>
                  <a:schemeClr val="accent5"/>
                </a:solidFill>
                <a:latin typeface="Calibri"/>
                <a:ea typeface="Calibri"/>
                <a:cs typeface="Calibri"/>
                <a:sym typeface="Calibri"/>
              </a:endParaRPr>
            </a:p>
          </p:txBody>
        </p:sp>
        <p:pic>
          <p:nvPicPr>
            <p:cNvPr id="383" name="Google Shape;383;g1e8230ac57f_1_0"/>
            <p:cNvPicPr preferRelativeResize="0"/>
            <p:nvPr/>
          </p:nvPicPr>
          <p:blipFill rotWithShape="1">
            <a:blip r:embed="rId8">
              <a:alphaModFix/>
            </a:blip>
            <a:srcRect b="0" l="0" r="0" t="20704"/>
            <a:stretch/>
          </p:blipFill>
          <p:spPr>
            <a:xfrm>
              <a:off x="10809350" y="6520375"/>
              <a:ext cx="1496075" cy="420600"/>
            </a:xfrm>
            <a:prstGeom prst="rect">
              <a:avLst/>
            </a:prstGeom>
            <a:noFill/>
            <a:ln>
              <a:noFill/>
            </a:ln>
          </p:spPr>
        </p:pic>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pic>
        <p:nvPicPr>
          <p:cNvPr descr="Icon&#10;&#10;Description automatically generated" id="161" name="Google Shape;161;g27d80695a2f_2_94"/>
          <p:cNvPicPr preferRelativeResize="0"/>
          <p:nvPr/>
        </p:nvPicPr>
        <p:blipFill rotWithShape="1">
          <a:blip r:embed="rId3">
            <a:alphaModFix/>
          </a:blip>
          <a:srcRect b="0" l="0" r="0" t="0"/>
          <a:stretch/>
        </p:blipFill>
        <p:spPr>
          <a:xfrm>
            <a:off x="7045931" y="533105"/>
            <a:ext cx="5146069" cy="1161017"/>
          </a:xfrm>
          <a:prstGeom prst="rect">
            <a:avLst/>
          </a:prstGeom>
          <a:noFill/>
          <a:ln>
            <a:noFill/>
          </a:ln>
        </p:spPr>
      </p:pic>
      <p:sp>
        <p:nvSpPr>
          <p:cNvPr id="162" name="Google Shape;162;g27d80695a2f_2_94"/>
          <p:cNvSpPr txBox="1"/>
          <p:nvPr/>
        </p:nvSpPr>
        <p:spPr>
          <a:xfrm>
            <a:off x="466609" y="737542"/>
            <a:ext cx="6156300" cy="66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733"/>
              <a:buFont typeface="Arial"/>
              <a:buNone/>
            </a:pPr>
            <a:r>
              <a:rPr b="0" i="0" lang="en-US" sz="3733" u="none" cap="none" strike="noStrike">
                <a:solidFill>
                  <a:schemeClr val="lt1"/>
                </a:solidFill>
                <a:latin typeface="Calibri"/>
                <a:ea typeface="Calibri"/>
                <a:cs typeface="Calibri"/>
                <a:sym typeface="Calibri"/>
              </a:rPr>
              <a:t>What you’ll learn today</a:t>
            </a:r>
            <a:endParaRPr b="0" i="0" sz="1400" u="none" cap="none" strike="noStrike">
              <a:solidFill>
                <a:srgbClr val="000000"/>
              </a:solidFill>
              <a:latin typeface="Arial"/>
              <a:ea typeface="Arial"/>
              <a:cs typeface="Arial"/>
              <a:sym typeface="Arial"/>
            </a:endParaRPr>
          </a:p>
        </p:txBody>
      </p:sp>
      <p:pic>
        <p:nvPicPr>
          <p:cNvPr id="163" name="Google Shape;163;g27d80695a2f_2_94"/>
          <p:cNvPicPr preferRelativeResize="0"/>
          <p:nvPr/>
        </p:nvPicPr>
        <p:blipFill rotWithShape="1">
          <a:blip r:embed="rId4">
            <a:alphaModFix/>
          </a:blip>
          <a:srcRect b="0" l="0" r="497" t="0"/>
          <a:stretch/>
        </p:blipFill>
        <p:spPr>
          <a:xfrm>
            <a:off x="60208" y="5364040"/>
            <a:ext cx="12131793" cy="972273"/>
          </a:xfrm>
          <a:prstGeom prst="rect">
            <a:avLst/>
          </a:prstGeom>
          <a:noFill/>
          <a:ln>
            <a:noFill/>
          </a:ln>
        </p:spPr>
      </p:pic>
      <p:sp>
        <p:nvSpPr>
          <p:cNvPr id="164" name="Google Shape;164;g27d80695a2f_2_94"/>
          <p:cNvSpPr txBox="1"/>
          <p:nvPr/>
        </p:nvSpPr>
        <p:spPr>
          <a:xfrm>
            <a:off x="118533" y="5056524"/>
            <a:ext cx="1862700" cy="42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133"/>
              <a:buFont typeface="Arial"/>
              <a:buNone/>
            </a:pPr>
            <a:r>
              <a:rPr b="0" i="1" lang="en-US" sz="2133" u="none" cap="none" strike="noStrike">
                <a:solidFill>
                  <a:schemeClr val="lt1"/>
                </a:solidFill>
                <a:latin typeface="Calibri"/>
                <a:ea typeface="Calibri"/>
                <a:cs typeface="Calibri"/>
                <a:sym typeface="Calibri"/>
              </a:rPr>
              <a:t>Our Partners:</a:t>
            </a:r>
            <a:endParaRPr b="0" i="0" sz="1400" u="none" cap="none" strike="noStrike">
              <a:solidFill>
                <a:srgbClr val="000000"/>
              </a:solidFill>
              <a:latin typeface="Arial"/>
              <a:ea typeface="Arial"/>
              <a:cs typeface="Arial"/>
              <a:sym typeface="Arial"/>
            </a:endParaRPr>
          </a:p>
        </p:txBody>
      </p:sp>
      <p:sp>
        <p:nvSpPr>
          <p:cNvPr id="165" name="Google Shape;165;g27d80695a2f_2_94"/>
          <p:cNvSpPr txBox="1"/>
          <p:nvPr/>
        </p:nvSpPr>
        <p:spPr>
          <a:xfrm>
            <a:off x="880534" y="2230052"/>
            <a:ext cx="6976500" cy="2124000"/>
          </a:xfrm>
          <a:prstGeom prst="rect">
            <a:avLst/>
          </a:prstGeom>
          <a:noFill/>
          <a:ln>
            <a:noFill/>
          </a:ln>
        </p:spPr>
        <p:txBody>
          <a:bodyPr anchorCtr="0" anchor="t" bIns="45700" lIns="91425" spcFirstLastPara="1" rIns="91425" wrap="square" tIns="45700">
            <a:spAutoFit/>
          </a:bodyPr>
          <a:lstStyle/>
          <a:p>
            <a:pPr indent="-380989" lvl="0" marL="380989" marR="0" rtl="0" algn="l">
              <a:lnSpc>
                <a:spcPct val="150000"/>
              </a:lnSpc>
              <a:spcBef>
                <a:spcPts val="0"/>
              </a:spcBef>
              <a:spcAft>
                <a:spcPts val="0"/>
              </a:spcAft>
              <a:buClr>
                <a:schemeClr val="lt1"/>
              </a:buClr>
              <a:buSzPts val="2400"/>
              <a:buFont typeface="Arial"/>
              <a:buChar char="•"/>
            </a:pPr>
            <a:r>
              <a:rPr b="0" i="0" lang="en-US" sz="2400" u="none" cap="none" strike="noStrike">
                <a:solidFill>
                  <a:schemeClr val="lt1"/>
                </a:solidFill>
                <a:latin typeface="Calibri"/>
                <a:ea typeface="Calibri"/>
                <a:cs typeface="Calibri"/>
                <a:sym typeface="Calibri"/>
              </a:rPr>
              <a:t>Understand what AI is</a:t>
            </a:r>
            <a:endParaRPr b="0" i="0" sz="2400" u="none" cap="none" strike="noStrike">
              <a:solidFill>
                <a:schemeClr val="lt1"/>
              </a:solidFill>
              <a:latin typeface="Calibri"/>
              <a:ea typeface="Calibri"/>
              <a:cs typeface="Calibri"/>
              <a:sym typeface="Calibri"/>
            </a:endParaRPr>
          </a:p>
          <a:p>
            <a:pPr indent="-380989" lvl="0" marL="380989" marR="0" rtl="0" algn="l">
              <a:lnSpc>
                <a:spcPct val="150000"/>
              </a:lnSpc>
              <a:spcBef>
                <a:spcPts val="0"/>
              </a:spcBef>
              <a:spcAft>
                <a:spcPts val="0"/>
              </a:spcAft>
              <a:buClr>
                <a:schemeClr val="lt1"/>
              </a:buClr>
              <a:buSzPts val="2400"/>
              <a:buFont typeface="Arial"/>
              <a:buChar char="•"/>
            </a:pPr>
            <a:r>
              <a:rPr b="0" i="0" lang="en-US" sz="2400" u="none" cap="none" strike="noStrike">
                <a:solidFill>
                  <a:schemeClr val="lt1"/>
                </a:solidFill>
                <a:latin typeface="Calibri"/>
                <a:ea typeface="Calibri"/>
                <a:cs typeface="Calibri"/>
                <a:sym typeface="Calibri"/>
              </a:rPr>
              <a:t>Explain what we mean by “intelligent” </a:t>
            </a:r>
            <a:endParaRPr b="0" i="0" sz="2400" u="none" cap="none" strike="noStrike">
              <a:solidFill>
                <a:schemeClr val="lt1"/>
              </a:solidFill>
              <a:latin typeface="Calibri"/>
              <a:ea typeface="Calibri"/>
              <a:cs typeface="Calibri"/>
              <a:sym typeface="Calibri"/>
            </a:endParaRPr>
          </a:p>
          <a:p>
            <a:pPr indent="-380989" lvl="0" marL="380989" marR="0" rtl="0" algn="l">
              <a:lnSpc>
                <a:spcPct val="150000"/>
              </a:lnSpc>
              <a:spcBef>
                <a:spcPts val="0"/>
              </a:spcBef>
              <a:spcAft>
                <a:spcPts val="0"/>
              </a:spcAft>
              <a:buClr>
                <a:schemeClr val="lt1"/>
              </a:buClr>
              <a:buSzPts val="2400"/>
              <a:buFont typeface="Arial"/>
              <a:buChar char="•"/>
            </a:pPr>
            <a:r>
              <a:rPr b="0" i="0" lang="en-US" sz="2400" u="none" cap="none" strike="noStrike">
                <a:solidFill>
                  <a:schemeClr val="lt1"/>
                </a:solidFill>
                <a:latin typeface="Calibri"/>
                <a:ea typeface="Calibri"/>
                <a:cs typeface="Calibri"/>
                <a:sym typeface="Calibri"/>
              </a:rPr>
              <a:t>Be able to cite examples of uses of AI</a:t>
            </a:r>
            <a:endParaRPr b="0" i="0" sz="2400" u="none" cap="none" strike="noStrike">
              <a:solidFill>
                <a:schemeClr val="lt1"/>
              </a:solidFill>
              <a:latin typeface="Calibri"/>
              <a:ea typeface="Calibri"/>
              <a:cs typeface="Calibri"/>
              <a:sym typeface="Calibri"/>
            </a:endParaRPr>
          </a:p>
          <a:p>
            <a:pPr indent="0" lvl="0" marL="457200" marR="0" rtl="0" algn="l">
              <a:lnSpc>
                <a:spcPct val="15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grpSp>
        <p:nvGrpSpPr>
          <p:cNvPr id="166" name="Google Shape;166;g27d80695a2f_2_94"/>
          <p:cNvGrpSpPr/>
          <p:nvPr/>
        </p:nvGrpSpPr>
        <p:grpSpPr>
          <a:xfrm>
            <a:off x="0" y="6502525"/>
            <a:ext cx="12305425" cy="438450"/>
            <a:chOff x="0" y="6502525"/>
            <a:chExt cx="12305425" cy="438450"/>
          </a:xfrm>
        </p:grpSpPr>
        <p:sp>
          <p:nvSpPr>
            <p:cNvPr id="167" name="Google Shape;167;g27d80695a2f_2_94"/>
            <p:cNvSpPr/>
            <p:nvPr/>
          </p:nvSpPr>
          <p:spPr>
            <a:xfrm>
              <a:off x="0" y="6502525"/>
              <a:ext cx="12192000" cy="420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68" name="Google Shape;168;g27d80695a2f_2_94"/>
            <p:cNvSpPr txBox="1"/>
            <p:nvPr/>
          </p:nvSpPr>
          <p:spPr>
            <a:xfrm>
              <a:off x="995500" y="6520375"/>
              <a:ext cx="9913500" cy="3540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T</a:t>
              </a:r>
              <a:r>
                <a:rPr b="0" i="0" lang="en-US" sz="1100" u="none" cap="none" strike="noStrike">
                  <a:solidFill>
                    <a:schemeClr val="dk1"/>
                  </a:solidFill>
                  <a:latin typeface="Calibri"/>
                  <a:ea typeface="Calibri"/>
                  <a:cs typeface="Calibri"/>
                  <a:sym typeface="Calibri"/>
                </a:rPr>
                <a:t>his work is licensed under a </a:t>
              </a:r>
              <a:r>
                <a:rPr b="0" i="0" lang="en-US" sz="1100" u="sng" cap="none" strike="noStrike">
                  <a:solidFill>
                    <a:schemeClr val="accent5"/>
                  </a:solidFill>
                  <a:latin typeface="Calibri"/>
                  <a:ea typeface="Calibri"/>
                  <a:cs typeface="Calibri"/>
                  <a:sym typeface="Calibri"/>
                  <a:hlinkClick r:id="rId5">
                    <a:extLst>
                      <a:ext uri="{A12FA001-AC4F-418D-AE19-62706E023703}">
                        <ahyp:hlinkClr val="tx"/>
                      </a:ext>
                    </a:extLst>
                  </a:hlinkClick>
                </a:rPr>
                <a:t>Creative Commons Attribution-NonCommercial-ShareAlike 4.0 International License</a:t>
              </a:r>
              <a:endParaRPr b="0" i="0" sz="1100" u="none" cap="none" strike="noStrike">
                <a:solidFill>
                  <a:schemeClr val="accent5"/>
                </a:solidFill>
                <a:latin typeface="Calibri"/>
                <a:ea typeface="Calibri"/>
                <a:cs typeface="Calibri"/>
                <a:sym typeface="Calibri"/>
              </a:endParaRPr>
            </a:p>
          </p:txBody>
        </p:sp>
        <p:pic>
          <p:nvPicPr>
            <p:cNvPr id="169" name="Google Shape;169;g27d80695a2f_2_94"/>
            <p:cNvPicPr preferRelativeResize="0"/>
            <p:nvPr/>
          </p:nvPicPr>
          <p:blipFill rotWithShape="1">
            <a:blip r:embed="rId6">
              <a:alphaModFix/>
            </a:blip>
            <a:srcRect b="0" l="0" r="0" t="20704"/>
            <a:stretch/>
          </p:blipFill>
          <p:spPr>
            <a:xfrm>
              <a:off x="10809350" y="6520375"/>
              <a:ext cx="1496075" cy="420600"/>
            </a:xfrm>
            <a:prstGeom prst="rect">
              <a:avLst/>
            </a:prstGeom>
            <a:noFill/>
            <a:ln>
              <a:noFill/>
            </a:ln>
          </p:spPr>
        </p:pic>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16"/>
          <p:cNvSpPr txBox="1"/>
          <p:nvPr>
            <p:ph type="title"/>
          </p:nvPr>
        </p:nvSpPr>
        <p:spPr>
          <a:xfrm>
            <a:off x="838200" y="575781"/>
            <a:ext cx="6629600" cy="1056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000"/>
              <a:buNone/>
            </a:pPr>
            <a:r>
              <a:rPr lang="en-US" sz="3600"/>
              <a:t>What is AI? </a:t>
            </a:r>
            <a:endParaRPr/>
          </a:p>
        </p:txBody>
      </p:sp>
      <p:pic>
        <p:nvPicPr>
          <p:cNvPr id="175" name="Google Shape;175;p16"/>
          <p:cNvPicPr preferRelativeResize="0"/>
          <p:nvPr/>
        </p:nvPicPr>
        <p:blipFill rotWithShape="1">
          <a:blip r:embed="rId3">
            <a:alphaModFix/>
          </a:blip>
          <a:srcRect b="0" l="0" r="0" t="0"/>
          <a:stretch/>
        </p:blipFill>
        <p:spPr>
          <a:xfrm>
            <a:off x="2052100" y="2412263"/>
            <a:ext cx="3251200" cy="3251200"/>
          </a:xfrm>
          <a:prstGeom prst="rect">
            <a:avLst/>
          </a:prstGeom>
          <a:noFill/>
          <a:ln>
            <a:noFill/>
          </a:ln>
        </p:spPr>
      </p:pic>
      <p:grpSp>
        <p:nvGrpSpPr>
          <p:cNvPr id="176" name="Google Shape;176;p16"/>
          <p:cNvGrpSpPr/>
          <p:nvPr/>
        </p:nvGrpSpPr>
        <p:grpSpPr>
          <a:xfrm>
            <a:off x="0" y="6502525"/>
            <a:ext cx="12305425" cy="438450"/>
            <a:chOff x="0" y="6502525"/>
            <a:chExt cx="12305425" cy="438450"/>
          </a:xfrm>
        </p:grpSpPr>
        <p:sp>
          <p:nvSpPr>
            <p:cNvPr id="177" name="Google Shape;177;p16"/>
            <p:cNvSpPr/>
            <p:nvPr/>
          </p:nvSpPr>
          <p:spPr>
            <a:xfrm>
              <a:off x="0" y="6502525"/>
              <a:ext cx="12192000" cy="420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78" name="Google Shape;178;p16"/>
            <p:cNvSpPr txBox="1"/>
            <p:nvPr/>
          </p:nvSpPr>
          <p:spPr>
            <a:xfrm>
              <a:off x="995500" y="6520375"/>
              <a:ext cx="9913500" cy="3540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T</a:t>
              </a:r>
              <a:r>
                <a:rPr b="0" i="0" lang="en-US" sz="1100" u="none" cap="none" strike="noStrike">
                  <a:solidFill>
                    <a:schemeClr val="dk1"/>
                  </a:solidFill>
                  <a:latin typeface="Calibri"/>
                  <a:ea typeface="Calibri"/>
                  <a:cs typeface="Calibri"/>
                  <a:sym typeface="Calibri"/>
                </a:rPr>
                <a:t>his work is licensed under a </a:t>
              </a:r>
              <a:r>
                <a:rPr b="0" i="0" lang="en-US" sz="1100" u="sng" cap="none" strike="noStrike">
                  <a:solidFill>
                    <a:schemeClr val="accent5"/>
                  </a:solidFill>
                  <a:latin typeface="Calibri"/>
                  <a:ea typeface="Calibri"/>
                  <a:cs typeface="Calibri"/>
                  <a:sym typeface="Calibri"/>
                  <a:hlinkClick r:id="rId4">
                    <a:extLst>
                      <a:ext uri="{A12FA001-AC4F-418D-AE19-62706E023703}">
                        <ahyp:hlinkClr val="tx"/>
                      </a:ext>
                    </a:extLst>
                  </a:hlinkClick>
                </a:rPr>
                <a:t>Creative Commons Attribution-NonCommercial-ShareAlike 4.0 International License</a:t>
              </a:r>
              <a:endParaRPr b="0" i="0" sz="1100" u="none" cap="none" strike="noStrike">
                <a:solidFill>
                  <a:schemeClr val="accent5"/>
                </a:solidFill>
                <a:latin typeface="Calibri"/>
                <a:ea typeface="Calibri"/>
                <a:cs typeface="Calibri"/>
                <a:sym typeface="Calibri"/>
              </a:endParaRPr>
            </a:p>
          </p:txBody>
        </p:sp>
        <p:pic>
          <p:nvPicPr>
            <p:cNvPr id="179" name="Google Shape;179;p16"/>
            <p:cNvPicPr preferRelativeResize="0"/>
            <p:nvPr/>
          </p:nvPicPr>
          <p:blipFill rotWithShape="1">
            <a:blip r:embed="rId5">
              <a:alphaModFix/>
            </a:blip>
            <a:srcRect b="0" l="0" r="0" t="20704"/>
            <a:stretch/>
          </p:blipFill>
          <p:spPr>
            <a:xfrm>
              <a:off x="10809350" y="6520375"/>
              <a:ext cx="1496075" cy="420600"/>
            </a:xfrm>
            <a:prstGeom prst="rect">
              <a:avLst/>
            </a:prstGeom>
            <a:noFill/>
            <a:ln>
              <a:noFill/>
            </a:ln>
          </p:spPr>
        </p:pic>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20"/>
          <p:cNvSpPr txBox="1"/>
          <p:nvPr>
            <p:ph type="title"/>
          </p:nvPr>
        </p:nvSpPr>
        <p:spPr>
          <a:xfrm>
            <a:off x="838200" y="575781"/>
            <a:ext cx="6629600" cy="1056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000"/>
              <a:buNone/>
            </a:pPr>
            <a:r>
              <a:rPr lang="en-US" sz="3600"/>
              <a:t>What is AI? </a:t>
            </a:r>
            <a:endParaRPr/>
          </a:p>
        </p:txBody>
      </p:sp>
      <p:pic>
        <p:nvPicPr>
          <p:cNvPr id="185" name="Google Shape;185;p20"/>
          <p:cNvPicPr preferRelativeResize="0"/>
          <p:nvPr/>
        </p:nvPicPr>
        <p:blipFill rotWithShape="1">
          <a:blip r:embed="rId3">
            <a:alphaModFix/>
          </a:blip>
          <a:srcRect b="0" l="0" r="0" t="0"/>
          <a:stretch/>
        </p:blipFill>
        <p:spPr>
          <a:xfrm>
            <a:off x="2052100" y="2412263"/>
            <a:ext cx="3251200" cy="3251200"/>
          </a:xfrm>
          <a:prstGeom prst="rect">
            <a:avLst/>
          </a:prstGeom>
          <a:noFill/>
          <a:ln>
            <a:noFill/>
          </a:ln>
        </p:spPr>
      </p:pic>
      <p:sp>
        <p:nvSpPr>
          <p:cNvPr id="186" name="Google Shape;186;p20"/>
          <p:cNvSpPr txBox="1"/>
          <p:nvPr/>
        </p:nvSpPr>
        <p:spPr>
          <a:xfrm>
            <a:off x="5778574" y="2239950"/>
            <a:ext cx="5710200" cy="337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667"/>
              <a:buFont typeface="Arial"/>
              <a:buNone/>
            </a:pPr>
            <a:r>
              <a:rPr b="0" i="0" lang="en-US" sz="2667" u="none" cap="none" strike="noStrike">
                <a:solidFill>
                  <a:schemeClr val="lt1"/>
                </a:solidFill>
                <a:latin typeface="Calibri"/>
                <a:ea typeface="Calibri"/>
                <a:cs typeface="Calibri"/>
                <a:sym typeface="Calibri"/>
              </a:rPr>
              <a:t>Artificial intelligence refers to </a:t>
            </a:r>
            <a:r>
              <a:rPr b="1" i="0" lang="en-US" sz="2667" u="none" cap="none" strike="noStrike">
                <a:solidFill>
                  <a:schemeClr val="lt1"/>
                </a:solidFill>
                <a:latin typeface="Calibri"/>
                <a:ea typeface="Calibri"/>
                <a:cs typeface="Calibri"/>
                <a:sym typeface="Calibri"/>
              </a:rPr>
              <a:t>many different technologies</a:t>
            </a:r>
            <a:r>
              <a:rPr b="0" i="0" lang="en-US" sz="2667" u="none" cap="none" strike="noStrike">
                <a:solidFill>
                  <a:schemeClr val="lt1"/>
                </a:solidFill>
                <a:latin typeface="Calibri"/>
                <a:ea typeface="Calibri"/>
                <a:cs typeface="Calibri"/>
                <a:sym typeface="Calibri"/>
              </a:rPr>
              <a:t> that are designed to </a:t>
            </a:r>
            <a:r>
              <a:rPr b="1" i="0" lang="en-US" sz="2667" u="none" cap="none" strike="noStrike">
                <a:solidFill>
                  <a:schemeClr val="lt1"/>
                </a:solidFill>
                <a:latin typeface="Calibri"/>
                <a:ea typeface="Calibri"/>
                <a:cs typeface="Calibri"/>
                <a:sym typeface="Calibri"/>
              </a:rPr>
              <a:t>accomplish tasks</a:t>
            </a:r>
            <a:r>
              <a:rPr b="0" i="0" lang="en-US" sz="2667" u="none" cap="none" strike="noStrike">
                <a:solidFill>
                  <a:schemeClr val="lt1"/>
                </a:solidFill>
                <a:latin typeface="Calibri"/>
                <a:ea typeface="Calibri"/>
                <a:cs typeface="Calibri"/>
                <a:sym typeface="Calibri"/>
              </a:rPr>
              <a:t> that can </a:t>
            </a:r>
            <a:r>
              <a:rPr b="1" i="0" lang="en-US" sz="2667" u="none" cap="none" strike="noStrike">
                <a:solidFill>
                  <a:schemeClr val="lt1"/>
                </a:solidFill>
                <a:latin typeface="Calibri"/>
                <a:ea typeface="Calibri"/>
                <a:cs typeface="Calibri"/>
                <a:sym typeface="Calibri"/>
              </a:rPr>
              <a:t>otherwise be only carried out by human minds</a:t>
            </a:r>
            <a:r>
              <a:rPr b="0" i="0" lang="en-US" sz="2667" u="none" cap="none" strike="noStrike">
                <a:solidFill>
                  <a:schemeClr val="lt1"/>
                </a:solidFill>
                <a:latin typeface="Calibri"/>
                <a:ea typeface="Calibri"/>
                <a:cs typeface="Calibri"/>
                <a:sym typeface="Calibri"/>
              </a:rPr>
              <a:t>, for example identifying patterns, recognising images, understanding languages or solving problems.</a:t>
            </a:r>
            <a:endParaRPr b="0" i="0" sz="2667" u="none" cap="none" strike="noStrike">
              <a:solidFill>
                <a:schemeClr val="lt1"/>
              </a:solidFill>
              <a:latin typeface="Calibri"/>
              <a:ea typeface="Calibri"/>
              <a:cs typeface="Calibri"/>
              <a:sym typeface="Calibri"/>
            </a:endParaRPr>
          </a:p>
        </p:txBody>
      </p:sp>
      <p:grpSp>
        <p:nvGrpSpPr>
          <p:cNvPr id="187" name="Google Shape;187;p20"/>
          <p:cNvGrpSpPr/>
          <p:nvPr/>
        </p:nvGrpSpPr>
        <p:grpSpPr>
          <a:xfrm>
            <a:off x="0" y="6502525"/>
            <a:ext cx="12305425" cy="438450"/>
            <a:chOff x="0" y="6502525"/>
            <a:chExt cx="12305425" cy="438450"/>
          </a:xfrm>
        </p:grpSpPr>
        <p:sp>
          <p:nvSpPr>
            <p:cNvPr id="188" name="Google Shape;188;p20"/>
            <p:cNvSpPr/>
            <p:nvPr/>
          </p:nvSpPr>
          <p:spPr>
            <a:xfrm>
              <a:off x="0" y="6502525"/>
              <a:ext cx="12192000" cy="420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89" name="Google Shape;189;p20"/>
            <p:cNvSpPr txBox="1"/>
            <p:nvPr/>
          </p:nvSpPr>
          <p:spPr>
            <a:xfrm>
              <a:off x="995500" y="6520375"/>
              <a:ext cx="9913500" cy="3540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T</a:t>
              </a:r>
              <a:r>
                <a:rPr b="0" i="0" lang="en-US" sz="1100" u="none" cap="none" strike="noStrike">
                  <a:solidFill>
                    <a:schemeClr val="dk1"/>
                  </a:solidFill>
                  <a:latin typeface="Calibri"/>
                  <a:ea typeface="Calibri"/>
                  <a:cs typeface="Calibri"/>
                  <a:sym typeface="Calibri"/>
                </a:rPr>
                <a:t>his work is licensed under a </a:t>
              </a:r>
              <a:r>
                <a:rPr b="0" i="0" lang="en-US" sz="1100" u="sng" cap="none" strike="noStrike">
                  <a:solidFill>
                    <a:schemeClr val="accent5"/>
                  </a:solidFill>
                  <a:latin typeface="Calibri"/>
                  <a:ea typeface="Calibri"/>
                  <a:cs typeface="Calibri"/>
                  <a:sym typeface="Calibri"/>
                  <a:hlinkClick r:id="rId4">
                    <a:extLst>
                      <a:ext uri="{A12FA001-AC4F-418D-AE19-62706E023703}">
                        <ahyp:hlinkClr val="tx"/>
                      </a:ext>
                    </a:extLst>
                  </a:hlinkClick>
                </a:rPr>
                <a:t>Creative Commons Attribution-NonCommercial-ShareAlike 4.0 International License</a:t>
              </a:r>
              <a:endParaRPr b="0" i="0" sz="1100" u="none" cap="none" strike="noStrike">
                <a:solidFill>
                  <a:schemeClr val="accent5"/>
                </a:solidFill>
                <a:latin typeface="Calibri"/>
                <a:ea typeface="Calibri"/>
                <a:cs typeface="Calibri"/>
                <a:sym typeface="Calibri"/>
              </a:endParaRPr>
            </a:p>
          </p:txBody>
        </p:sp>
        <p:pic>
          <p:nvPicPr>
            <p:cNvPr id="190" name="Google Shape;190;p20"/>
            <p:cNvPicPr preferRelativeResize="0"/>
            <p:nvPr/>
          </p:nvPicPr>
          <p:blipFill rotWithShape="1">
            <a:blip r:embed="rId5">
              <a:alphaModFix/>
            </a:blip>
            <a:srcRect b="0" l="0" r="0" t="20704"/>
            <a:stretch/>
          </p:blipFill>
          <p:spPr>
            <a:xfrm>
              <a:off x="10809350" y="6520375"/>
              <a:ext cx="1496075" cy="420600"/>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7"/>
          <p:cNvSpPr txBox="1"/>
          <p:nvPr>
            <p:ph type="title"/>
          </p:nvPr>
        </p:nvSpPr>
        <p:spPr>
          <a:xfrm>
            <a:off x="381000" y="471516"/>
            <a:ext cx="10094700" cy="1225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000"/>
              <a:buFont typeface="Calibri"/>
              <a:buNone/>
            </a:pPr>
            <a:r>
              <a:rPr lang="en-US" sz="3600"/>
              <a:t>What is AI?</a:t>
            </a:r>
            <a:endParaRPr/>
          </a:p>
        </p:txBody>
      </p:sp>
      <p:sp>
        <p:nvSpPr>
          <p:cNvPr id="196" name="Google Shape;196;p7"/>
          <p:cNvSpPr txBox="1"/>
          <p:nvPr/>
        </p:nvSpPr>
        <p:spPr>
          <a:xfrm>
            <a:off x="3984009" y="5875946"/>
            <a:ext cx="5232300" cy="507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50"/>
              <a:buFont typeface="Arial"/>
              <a:buNone/>
            </a:pPr>
            <a:r>
              <a:rPr b="0" i="0" lang="en-US" sz="1050" u="none" cap="none" strike="noStrike">
                <a:solidFill>
                  <a:srgbClr val="030303"/>
                </a:solidFill>
                <a:highlight>
                  <a:srgbClr val="F9F9F9"/>
                </a:highlight>
                <a:latin typeface="Calibri"/>
                <a:ea typeface="Calibri"/>
                <a:cs typeface="Calibri"/>
                <a:sym typeface="Calibri"/>
              </a:rPr>
              <a:t>The Royal Society- </a:t>
            </a:r>
            <a:r>
              <a:rPr b="0" i="0" lang="en-US" sz="1050" u="sng" cap="none" strike="noStrike">
                <a:solidFill>
                  <a:schemeClr val="hlink"/>
                </a:solidFill>
                <a:highlight>
                  <a:srgbClr val="F9F9F9"/>
                </a:highlight>
                <a:latin typeface="Calibri"/>
                <a:ea typeface="Calibri"/>
                <a:cs typeface="Calibri"/>
                <a:sym typeface="Calibri"/>
                <a:hlinkClick r:id="rId3"/>
              </a:rPr>
              <a:t>https://www.youtube.com/watch?v=nASDYRkbQIY&amp;feature=emb_imp_woyt</a:t>
            </a:r>
            <a:endParaRPr b="0" i="0" sz="1050" u="none" cap="none" strike="noStrike">
              <a:solidFill>
                <a:srgbClr val="030303"/>
              </a:solidFill>
              <a:highlight>
                <a:srgbClr val="F9F9F9"/>
              </a:highlight>
              <a:latin typeface="Calibri"/>
              <a:ea typeface="Calibri"/>
              <a:cs typeface="Calibri"/>
              <a:sym typeface="Calibri"/>
            </a:endParaRPr>
          </a:p>
        </p:txBody>
      </p:sp>
      <p:grpSp>
        <p:nvGrpSpPr>
          <p:cNvPr id="197" name="Google Shape;197;p7"/>
          <p:cNvGrpSpPr/>
          <p:nvPr/>
        </p:nvGrpSpPr>
        <p:grpSpPr>
          <a:xfrm>
            <a:off x="0" y="6502525"/>
            <a:ext cx="12305425" cy="438450"/>
            <a:chOff x="0" y="6502525"/>
            <a:chExt cx="12305425" cy="438450"/>
          </a:xfrm>
        </p:grpSpPr>
        <p:sp>
          <p:nvSpPr>
            <p:cNvPr id="198" name="Google Shape;198;p7"/>
            <p:cNvSpPr/>
            <p:nvPr/>
          </p:nvSpPr>
          <p:spPr>
            <a:xfrm>
              <a:off x="0" y="6502525"/>
              <a:ext cx="12192000" cy="420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99" name="Google Shape;199;p7"/>
            <p:cNvSpPr txBox="1"/>
            <p:nvPr/>
          </p:nvSpPr>
          <p:spPr>
            <a:xfrm>
              <a:off x="995500" y="6520375"/>
              <a:ext cx="9913500" cy="3540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T</a:t>
              </a:r>
              <a:r>
                <a:rPr b="0" i="0" lang="en-US" sz="1100" u="none" cap="none" strike="noStrike">
                  <a:solidFill>
                    <a:schemeClr val="dk1"/>
                  </a:solidFill>
                  <a:latin typeface="Calibri"/>
                  <a:ea typeface="Calibri"/>
                  <a:cs typeface="Calibri"/>
                  <a:sym typeface="Calibri"/>
                </a:rPr>
                <a:t>his work is licensed under a </a:t>
              </a:r>
              <a:r>
                <a:rPr b="0" i="0" lang="en-US" sz="1100" u="sng" cap="none" strike="noStrike">
                  <a:solidFill>
                    <a:schemeClr val="accent5"/>
                  </a:solidFill>
                  <a:latin typeface="Calibri"/>
                  <a:ea typeface="Calibri"/>
                  <a:cs typeface="Calibri"/>
                  <a:sym typeface="Calibri"/>
                  <a:hlinkClick r:id="rId4">
                    <a:extLst>
                      <a:ext uri="{A12FA001-AC4F-418D-AE19-62706E023703}">
                        <ahyp:hlinkClr val="tx"/>
                      </a:ext>
                    </a:extLst>
                  </a:hlinkClick>
                </a:rPr>
                <a:t>Creative Commons Attribution-NonCommercial-ShareAlike 4.0 International License</a:t>
              </a:r>
              <a:endParaRPr b="0" i="0" sz="1100" u="none" cap="none" strike="noStrike">
                <a:solidFill>
                  <a:schemeClr val="accent5"/>
                </a:solidFill>
                <a:latin typeface="Calibri"/>
                <a:ea typeface="Calibri"/>
                <a:cs typeface="Calibri"/>
                <a:sym typeface="Calibri"/>
              </a:endParaRPr>
            </a:p>
          </p:txBody>
        </p:sp>
        <p:pic>
          <p:nvPicPr>
            <p:cNvPr id="200" name="Google Shape;200;p7"/>
            <p:cNvPicPr preferRelativeResize="0"/>
            <p:nvPr/>
          </p:nvPicPr>
          <p:blipFill rotWithShape="1">
            <a:blip r:embed="rId5">
              <a:alphaModFix/>
            </a:blip>
            <a:srcRect b="0" l="0" r="0" t="20704"/>
            <a:stretch/>
          </p:blipFill>
          <p:spPr>
            <a:xfrm>
              <a:off x="10809350" y="6520375"/>
              <a:ext cx="1496075" cy="420600"/>
            </a:xfrm>
            <a:prstGeom prst="rect">
              <a:avLst/>
            </a:prstGeom>
            <a:noFill/>
            <a:ln>
              <a:noFill/>
            </a:ln>
          </p:spPr>
        </p:pic>
      </p:grpSp>
      <p:pic>
        <p:nvPicPr>
          <p:cNvPr descr="Technology with AI at its heart has the power to change the world, but what exactly is Artificial Intelligence?&#10;&#10;The Royal Society is a Fellowship of many of the world's most eminent scientists and is the oldest scientific academy in continuous existence. Visit our website to learn more: https://royalsociety.org/&#10;&#10;The Royal Society publishes leading science journals. Stay informed: https://royalsociety.org/journals/" id="201" name="Google Shape;201;p7" title="What is artificial intelligence? | The Royal Society">
            <a:hlinkClick r:id="rId6"/>
          </p:cNvPr>
          <p:cNvPicPr preferRelativeResize="0"/>
          <p:nvPr/>
        </p:nvPicPr>
        <p:blipFill>
          <a:blip r:embed="rId7">
            <a:alphaModFix/>
          </a:blip>
          <a:stretch>
            <a:fillRect/>
          </a:stretch>
        </p:blipFill>
        <p:spPr>
          <a:xfrm>
            <a:off x="3984000" y="2255625"/>
            <a:ext cx="4614525" cy="259567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1"/>
                                        </p:tgtEl>
                                        <p:attrNameLst>
                                          <p:attrName>style.visibility</p:attrName>
                                        </p:attrNameLst>
                                      </p:cBhvr>
                                      <p:to>
                                        <p:strVal val="visible"/>
                                      </p:to>
                                    </p:set>
                                    <p:animEffect filter="fade" transition="in">
                                      <p:cBhvr>
                                        <p:cTn dur="1000"/>
                                        <p:tgtEl>
                                          <p:spTgt spid="2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21"/>
          <p:cNvSpPr txBox="1"/>
          <p:nvPr>
            <p:ph type="title"/>
          </p:nvPr>
        </p:nvSpPr>
        <p:spPr>
          <a:xfrm>
            <a:off x="2781200" y="2709381"/>
            <a:ext cx="6629600" cy="10564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SzPct val="46295"/>
              <a:buNone/>
            </a:pPr>
            <a:r>
              <a:rPr i="1" lang="en-US" sz="7200"/>
              <a:t>Do you use AI? </a:t>
            </a:r>
            <a:endParaRPr i="1" sz="8000"/>
          </a:p>
        </p:txBody>
      </p:sp>
      <p:sp>
        <p:nvSpPr>
          <p:cNvPr id="207" name="Google Shape;207;p21"/>
          <p:cNvSpPr/>
          <p:nvPr/>
        </p:nvSpPr>
        <p:spPr>
          <a:xfrm>
            <a:off x="0" y="287867"/>
            <a:ext cx="4707467" cy="1574800"/>
          </a:xfrm>
          <a:prstGeom prst="rect">
            <a:avLst/>
          </a:prstGeom>
          <a:solidFill>
            <a:srgbClr val="41839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67"/>
              <a:buFont typeface="Arial"/>
              <a:buNone/>
            </a:pPr>
            <a:r>
              <a:t/>
            </a:r>
            <a:endParaRPr b="0" i="0" sz="1867" u="none" cap="none" strike="noStrike">
              <a:solidFill>
                <a:schemeClr val="lt1"/>
              </a:solidFill>
              <a:latin typeface="Arial"/>
              <a:ea typeface="Arial"/>
              <a:cs typeface="Arial"/>
              <a:sym typeface="Arial"/>
            </a:endParaRPr>
          </a:p>
        </p:txBody>
      </p:sp>
      <p:sp>
        <p:nvSpPr>
          <p:cNvPr id="208" name="Google Shape;208;p21"/>
          <p:cNvSpPr/>
          <p:nvPr/>
        </p:nvSpPr>
        <p:spPr>
          <a:xfrm>
            <a:off x="203200" y="491067"/>
            <a:ext cx="7738533" cy="1574800"/>
          </a:xfrm>
          <a:prstGeom prst="rect">
            <a:avLst/>
          </a:prstGeom>
          <a:solidFill>
            <a:srgbClr val="41839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67"/>
              <a:buFont typeface="Arial"/>
              <a:buNone/>
            </a:pPr>
            <a:r>
              <a:t/>
            </a:r>
            <a:endParaRPr b="0" i="0" sz="1867" u="none" cap="none" strike="noStrike">
              <a:solidFill>
                <a:schemeClr val="lt1"/>
              </a:solidFill>
              <a:latin typeface="Arial"/>
              <a:ea typeface="Arial"/>
              <a:cs typeface="Arial"/>
              <a:sym typeface="Arial"/>
            </a:endParaRPr>
          </a:p>
        </p:txBody>
      </p:sp>
      <p:grpSp>
        <p:nvGrpSpPr>
          <p:cNvPr id="209" name="Google Shape;209;p21"/>
          <p:cNvGrpSpPr/>
          <p:nvPr/>
        </p:nvGrpSpPr>
        <p:grpSpPr>
          <a:xfrm>
            <a:off x="0" y="6502525"/>
            <a:ext cx="12305425" cy="438450"/>
            <a:chOff x="0" y="6502525"/>
            <a:chExt cx="12305425" cy="438450"/>
          </a:xfrm>
        </p:grpSpPr>
        <p:sp>
          <p:nvSpPr>
            <p:cNvPr id="210" name="Google Shape;210;p21"/>
            <p:cNvSpPr/>
            <p:nvPr/>
          </p:nvSpPr>
          <p:spPr>
            <a:xfrm>
              <a:off x="0" y="6502525"/>
              <a:ext cx="12192000" cy="420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211" name="Google Shape;211;p21"/>
            <p:cNvSpPr txBox="1"/>
            <p:nvPr/>
          </p:nvSpPr>
          <p:spPr>
            <a:xfrm>
              <a:off x="995500" y="6520375"/>
              <a:ext cx="9913500" cy="3540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T</a:t>
              </a:r>
              <a:r>
                <a:rPr b="0" i="0" lang="en-US" sz="1100" u="none" cap="none" strike="noStrike">
                  <a:solidFill>
                    <a:schemeClr val="dk1"/>
                  </a:solidFill>
                  <a:latin typeface="Calibri"/>
                  <a:ea typeface="Calibri"/>
                  <a:cs typeface="Calibri"/>
                  <a:sym typeface="Calibri"/>
                </a:rPr>
                <a:t>his work is licensed under a </a:t>
              </a:r>
              <a:r>
                <a:rPr b="0" i="0" lang="en-US" sz="1100" u="sng" cap="none" strike="noStrike">
                  <a:solidFill>
                    <a:schemeClr val="accent5"/>
                  </a:solidFill>
                  <a:latin typeface="Calibri"/>
                  <a:ea typeface="Calibri"/>
                  <a:cs typeface="Calibri"/>
                  <a:sym typeface="Calibri"/>
                  <a:hlinkClick r:id="rId3">
                    <a:extLst>
                      <a:ext uri="{A12FA001-AC4F-418D-AE19-62706E023703}">
                        <ahyp:hlinkClr val="tx"/>
                      </a:ext>
                    </a:extLst>
                  </a:hlinkClick>
                </a:rPr>
                <a:t>Creative Commons Attribution-NonCommercial-ShareAlike 4.0 International License</a:t>
              </a:r>
              <a:endParaRPr b="0" i="0" sz="1100" u="none" cap="none" strike="noStrike">
                <a:solidFill>
                  <a:schemeClr val="accent5"/>
                </a:solidFill>
                <a:latin typeface="Calibri"/>
                <a:ea typeface="Calibri"/>
                <a:cs typeface="Calibri"/>
                <a:sym typeface="Calibri"/>
              </a:endParaRPr>
            </a:p>
          </p:txBody>
        </p:sp>
        <p:pic>
          <p:nvPicPr>
            <p:cNvPr id="212" name="Google Shape;212;p21"/>
            <p:cNvPicPr preferRelativeResize="0"/>
            <p:nvPr/>
          </p:nvPicPr>
          <p:blipFill rotWithShape="1">
            <a:blip r:embed="rId4">
              <a:alphaModFix/>
            </a:blip>
            <a:srcRect b="0" l="0" r="0" t="20704"/>
            <a:stretch/>
          </p:blipFill>
          <p:spPr>
            <a:xfrm>
              <a:off x="10809350" y="6520375"/>
              <a:ext cx="1496075" cy="420600"/>
            </a:xfrm>
            <a:prstGeom prst="rect">
              <a:avLst/>
            </a:prstGeom>
            <a:noFill/>
            <a:ln>
              <a:noFill/>
            </a:ln>
          </p:spPr>
        </p:pic>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g27d80695a2f_2_15"/>
          <p:cNvSpPr txBox="1"/>
          <p:nvPr>
            <p:ph type="title"/>
          </p:nvPr>
        </p:nvSpPr>
        <p:spPr>
          <a:xfrm>
            <a:off x="381000" y="471525"/>
            <a:ext cx="10806300" cy="1225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Calibri"/>
              <a:buNone/>
            </a:pPr>
            <a:r>
              <a:rPr lang="en-US" sz="4900"/>
              <a:t>AI around us</a:t>
            </a:r>
            <a:endParaRPr sz="4900"/>
          </a:p>
        </p:txBody>
      </p:sp>
      <p:sp>
        <p:nvSpPr>
          <p:cNvPr id="218" name="Google Shape;218;g27d80695a2f_2_15"/>
          <p:cNvSpPr txBox="1"/>
          <p:nvPr/>
        </p:nvSpPr>
        <p:spPr>
          <a:xfrm>
            <a:off x="859450" y="2262625"/>
            <a:ext cx="4051800" cy="3472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Calibri"/>
                <a:ea typeface="Calibri"/>
                <a:cs typeface="Calibri"/>
                <a:sym typeface="Calibri"/>
              </a:rPr>
              <a:t>Can you list some everyday items we </a:t>
            </a:r>
            <a:r>
              <a:rPr lang="en-US" sz="3600">
                <a:latin typeface="Calibri"/>
                <a:ea typeface="Calibri"/>
                <a:cs typeface="Calibri"/>
                <a:sym typeface="Calibri"/>
              </a:rPr>
              <a:t>rely on</a:t>
            </a:r>
            <a:r>
              <a:rPr b="0" i="0" lang="en-US" sz="3600" u="none" cap="none" strike="noStrike">
                <a:solidFill>
                  <a:srgbClr val="000000"/>
                </a:solidFill>
                <a:latin typeface="Calibri"/>
                <a:ea typeface="Calibri"/>
                <a:cs typeface="Calibri"/>
                <a:sym typeface="Calibri"/>
              </a:rPr>
              <a:t> </a:t>
            </a:r>
            <a:r>
              <a:rPr lang="en-US" sz="3600">
                <a:latin typeface="Calibri"/>
                <a:ea typeface="Calibri"/>
                <a:cs typeface="Calibri"/>
                <a:sym typeface="Calibri"/>
              </a:rPr>
              <a:t>that</a:t>
            </a:r>
            <a:r>
              <a:rPr b="0" i="0" lang="en-US" sz="3600" u="none" cap="none" strike="noStrike">
                <a:solidFill>
                  <a:srgbClr val="000000"/>
                </a:solidFill>
                <a:latin typeface="Calibri"/>
                <a:ea typeface="Calibri"/>
                <a:cs typeface="Calibri"/>
                <a:sym typeface="Calibri"/>
              </a:rPr>
              <a:t> use AI? </a:t>
            </a:r>
            <a:endParaRPr b="0" i="0" sz="3600" u="none" cap="none" strike="noStrike">
              <a:solidFill>
                <a:srgbClr val="000000"/>
              </a:solidFill>
              <a:latin typeface="Calibri"/>
              <a:ea typeface="Calibri"/>
              <a:cs typeface="Calibri"/>
              <a:sym typeface="Calibri"/>
            </a:endParaRPr>
          </a:p>
        </p:txBody>
      </p:sp>
      <p:grpSp>
        <p:nvGrpSpPr>
          <p:cNvPr id="219" name="Google Shape;219;g27d80695a2f_2_15"/>
          <p:cNvGrpSpPr/>
          <p:nvPr/>
        </p:nvGrpSpPr>
        <p:grpSpPr>
          <a:xfrm>
            <a:off x="0" y="6502525"/>
            <a:ext cx="12305425" cy="438450"/>
            <a:chOff x="0" y="6502525"/>
            <a:chExt cx="12305425" cy="438450"/>
          </a:xfrm>
        </p:grpSpPr>
        <p:sp>
          <p:nvSpPr>
            <p:cNvPr id="220" name="Google Shape;220;g27d80695a2f_2_15"/>
            <p:cNvSpPr/>
            <p:nvPr/>
          </p:nvSpPr>
          <p:spPr>
            <a:xfrm>
              <a:off x="0" y="6502525"/>
              <a:ext cx="12192000" cy="420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221" name="Google Shape;221;g27d80695a2f_2_15"/>
            <p:cNvSpPr txBox="1"/>
            <p:nvPr/>
          </p:nvSpPr>
          <p:spPr>
            <a:xfrm>
              <a:off x="995500" y="6520375"/>
              <a:ext cx="9913500" cy="3540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T</a:t>
              </a:r>
              <a:r>
                <a:rPr b="0" i="0" lang="en-US" sz="1100" u="none" cap="none" strike="noStrike">
                  <a:solidFill>
                    <a:schemeClr val="dk1"/>
                  </a:solidFill>
                  <a:latin typeface="Calibri"/>
                  <a:ea typeface="Calibri"/>
                  <a:cs typeface="Calibri"/>
                  <a:sym typeface="Calibri"/>
                </a:rPr>
                <a:t>his work is licensed under a </a:t>
              </a:r>
              <a:r>
                <a:rPr b="0" i="0" lang="en-US" sz="1100" u="sng" cap="none" strike="noStrike">
                  <a:solidFill>
                    <a:schemeClr val="accent5"/>
                  </a:solidFill>
                  <a:latin typeface="Calibri"/>
                  <a:ea typeface="Calibri"/>
                  <a:cs typeface="Calibri"/>
                  <a:sym typeface="Calibri"/>
                  <a:hlinkClick r:id="rId3">
                    <a:extLst>
                      <a:ext uri="{A12FA001-AC4F-418D-AE19-62706E023703}">
                        <ahyp:hlinkClr val="tx"/>
                      </a:ext>
                    </a:extLst>
                  </a:hlinkClick>
                </a:rPr>
                <a:t>Creative Commons Attribution-NonCommercial-ShareAlike 4.0 International License</a:t>
              </a:r>
              <a:endParaRPr b="0" i="0" sz="1100" u="none" cap="none" strike="noStrike">
                <a:solidFill>
                  <a:schemeClr val="accent5"/>
                </a:solidFill>
                <a:latin typeface="Calibri"/>
                <a:ea typeface="Calibri"/>
                <a:cs typeface="Calibri"/>
                <a:sym typeface="Calibri"/>
              </a:endParaRPr>
            </a:p>
          </p:txBody>
        </p:sp>
        <p:pic>
          <p:nvPicPr>
            <p:cNvPr id="222" name="Google Shape;222;g27d80695a2f_2_15"/>
            <p:cNvPicPr preferRelativeResize="0"/>
            <p:nvPr/>
          </p:nvPicPr>
          <p:blipFill rotWithShape="1">
            <a:blip r:embed="rId4">
              <a:alphaModFix/>
            </a:blip>
            <a:srcRect b="0" l="0" r="0" t="20704"/>
            <a:stretch/>
          </p:blipFill>
          <p:spPr>
            <a:xfrm>
              <a:off x="10809350" y="6520375"/>
              <a:ext cx="1496075" cy="420600"/>
            </a:xfrm>
            <a:prstGeom prst="rect">
              <a:avLst/>
            </a:prstGeom>
            <a:noFill/>
            <a:ln>
              <a:noFill/>
            </a:ln>
          </p:spPr>
        </p:pic>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g27d80695a2f_2_22"/>
          <p:cNvSpPr txBox="1"/>
          <p:nvPr>
            <p:ph type="title"/>
          </p:nvPr>
        </p:nvSpPr>
        <p:spPr>
          <a:xfrm>
            <a:off x="381000" y="471525"/>
            <a:ext cx="10806300" cy="1225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Calibri"/>
              <a:buNone/>
            </a:pPr>
            <a:r>
              <a:rPr lang="en-US" sz="4900"/>
              <a:t>AI around us</a:t>
            </a:r>
            <a:endParaRPr sz="4900"/>
          </a:p>
        </p:txBody>
      </p:sp>
      <p:pic>
        <p:nvPicPr>
          <p:cNvPr id="228" name="Google Shape;228;g27d80695a2f_2_22"/>
          <p:cNvPicPr preferRelativeResize="0"/>
          <p:nvPr/>
        </p:nvPicPr>
        <p:blipFill rotWithShape="1">
          <a:blip r:embed="rId3">
            <a:alphaModFix/>
          </a:blip>
          <a:srcRect b="0" l="0" r="0" t="0"/>
          <a:stretch/>
        </p:blipFill>
        <p:spPr>
          <a:xfrm>
            <a:off x="6244100" y="1700400"/>
            <a:ext cx="5372424" cy="5081401"/>
          </a:xfrm>
          <a:prstGeom prst="rect">
            <a:avLst/>
          </a:prstGeom>
          <a:noFill/>
          <a:ln>
            <a:noFill/>
          </a:ln>
        </p:spPr>
      </p:pic>
      <p:sp>
        <p:nvSpPr>
          <p:cNvPr id="229" name="Google Shape;229;g27d80695a2f_2_22"/>
          <p:cNvSpPr txBox="1"/>
          <p:nvPr/>
        </p:nvSpPr>
        <p:spPr>
          <a:xfrm>
            <a:off x="859450" y="2262625"/>
            <a:ext cx="4051800" cy="3472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Calibri"/>
                <a:ea typeface="Calibri"/>
                <a:cs typeface="Calibri"/>
                <a:sym typeface="Calibri"/>
              </a:rPr>
              <a:t>Can you list some everyday items we </a:t>
            </a:r>
            <a:r>
              <a:rPr lang="en-US" sz="3600">
                <a:latin typeface="Calibri"/>
                <a:ea typeface="Calibri"/>
                <a:cs typeface="Calibri"/>
                <a:sym typeface="Calibri"/>
              </a:rPr>
              <a:t>rely on that</a:t>
            </a:r>
            <a:r>
              <a:rPr b="0" i="0" lang="en-US" sz="3600" u="none" cap="none" strike="noStrike">
                <a:solidFill>
                  <a:srgbClr val="000000"/>
                </a:solidFill>
                <a:latin typeface="Calibri"/>
                <a:ea typeface="Calibri"/>
                <a:cs typeface="Calibri"/>
                <a:sym typeface="Calibri"/>
              </a:rPr>
              <a:t> use AI? </a:t>
            </a:r>
            <a:endParaRPr b="0" i="0" sz="3600" u="none" cap="none" strike="noStrike">
              <a:solidFill>
                <a:srgbClr val="000000"/>
              </a:solidFill>
              <a:latin typeface="Calibri"/>
              <a:ea typeface="Calibri"/>
              <a:cs typeface="Calibri"/>
              <a:sym typeface="Calibri"/>
            </a:endParaRPr>
          </a:p>
        </p:txBody>
      </p:sp>
      <p:grpSp>
        <p:nvGrpSpPr>
          <p:cNvPr id="230" name="Google Shape;230;g27d80695a2f_2_22"/>
          <p:cNvGrpSpPr/>
          <p:nvPr/>
        </p:nvGrpSpPr>
        <p:grpSpPr>
          <a:xfrm>
            <a:off x="0" y="6502525"/>
            <a:ext cx="12305425" cy="438450"/>
            <a:chOff x="0" y="6502525"/>
            <a:chExt cx="12305425" cy="438450"/>
          </a:xfrm>
        </p:grpSpPr>
        <p:sp>
          <p:nvSpPr>
            <p:cNvPr id="231" name="Google Shape;231;g27d80695a2f_2_22"/>
            <p:cNvSpPr/>
            <p:nvPr/>
          </p:nvSpPr>
          <p:spPr>
            <a:xfrm>
              <a:off x="0" y="6502525"/>
              <a:ext cx="12192000" cy="420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232" name="Google Shape;232;g27d80695a2f_2_22"/>
            <p:cNvSpPr txBox="1"/>
            <p:nvPr/>
          </p:nvSpPr>
          <p:spPr>
            <a:xfrm>
              <a:off x="995500" y="6520375"/>
              <a:ext cx="9913500" cy="3540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T</a:t>
              </a:r>
              <a:r>
                <a:rPr b="0" i="0" lang="en-US" sz="1100" u="none" cap="none" strike="noStrike">
                  <a:solidFill>
                    <a:schemeClr val="dk1"/>
                  </a:solidFill>
                  <a:latin typeface="Calibri"/>
                  <a:ea typeface="Calibri"/>
                  <a:cs typeface="Calibri"/>
                  <a:sym typeface="Calibri"/>
                </a:rPr>
                <a:t>his work is licensed under a </a:t>
              </a:r>
              <a:r>
                <a:rPr b="0" i="0" lang="en-US" sz="1100" u="sng" cap="none" strike="noStrike">
                  <a:solidFill>
                    <a:schemeClr val="accent5"/>
                  </a:solidFill>
                  <a:latin typeface="Calibri"/>
                  <a:ea typeface="Calibri"/>
                  <a:cs typeface="Calibri"/>
                  <a:sym typeface="Calibri"/>
                  <a:hlinkClick r:id="rId4">
                    <a:extLst>
                      <a:ext uri="{A12FA001-AC4F-418D-AE19-62706E023703}">
                        <ahyp:hlinkClr val="tx"/>
                      </a:ext>
                    </a:extLst>
                  </a:hlinkClick>
                </a:rPr>
                <a:t>Creative Commons Attribution-NonCommercial-ShareAlike 4.0 International License</a:t>
              </a:r>
              <a:endParaRPr b="0" i="0" sz="1100" u="none" cap="none" strike="noStrike">
                <a:solidFill>
                  <a:schemeClr val="accent5"/>
                </a:solidFill>
                <a:latin typeface="Calibri"/>
                <a:ea typeface="Calibri"/>
                <a:cs typeface="Calibri"/>
                <a:sym typeface="Calibri"/>
              </a:endParaRPr>
            </a:p>
          </p:txBody>
        </p:sp>
        <p:pic>
          <p:nvPicPr>
            <p:cNvPr id="233" name="Google Shape;233;g27d80695a2f_2_22"/>
            <p:cNvPicPr preferRelativeResize="0"/>
            <p:nvPr/>
          </p:nvPicPr>
          <p:blipFill rotWithShape="1">
            <a:blip r:embed="rId5">
              <a:alphaModFix/>
            </a:blip>
            <a:srcRect b="0" l="0" r="0" t="20704"/>
            <a:stretch/>
          </p:blipFill>
          <p:spPr>
            <a:xfrm>
              <a:off x="10809350" y="6520375"/>
              <a:ext cx="1496075" cy="420600"/>
            </a:xfrm>
            <a:prstGeom prst="rect">
              <a:avLst/>
            </a:prstGeom>
            <a:noFill/>
            <a:ln>
              <a:noFill/>
            </a:ln>
          </p:spPr>
        </p:pic>
      </p:gr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