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 id="2147483671" r:id="rId6"/>
    <p:sldMasterId id="2147483676" r:id="rId7"/>
    <p:sldMasterId id="2147483678"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Lst>
  <p:sldSz cy="6858000" cx="12192000"/>
  <p:notesSz cx="6858000" cy="9144000"/>
  <p:embeddedFontLst>
    <p:embeddedFont>
      <p:font typeface="Roboto"/>
      <p:regular r:id="rId36"/>
      <p:bold r:id="rId37"/>
      <p:italic r:id="rId38"/>
      <p:boldItalic r:id="rId39"/>
    </p:embeddedFont>
    <p:embeddedFont>
      <p:font typeface="Helvetica Neue"/>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3840">
          <p15:clr>
            <a:srgbClr val="000000"/>
          </p15:clr>
        </p15:guide>
      </p15:sldGuideLst>
    </p:ext>
    <p:ext uri="GoogleSlidesCustomDataVersion2">
      <go:slidesCustomData xmlns:go="http://customooxmlschemas.google.com/" r:id="rId44" roundtripDataSignature="AMtx7mi84Rfpd2pMFJSFMd/hgpgN2hj4V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HelveticaNeue-regular.fntdata"/><Relationship Id="rId20" Type="http://schemas.openxmlformats.org/officeDocument/2006/relationships/slide" Target="slides/slide11.xml"/><Relationship Id="rId42" Type="http://schemas.openxmlformats.org/officeDocument/2006/relationships/font" Target="fonts/HelveticaNeue-italic.fntdata"/><Relationship Id="rId41" Type="http://schemas.openxmlformats.org/officeDocument/2006/relationships/font" Target="fonts/HelveticaNeue-bold.fntdata"/><Relationship Id="rId22" Type="http://schemas.openxmlformats.org/officeDocument/2006/relationships/slide" Target="slides/slide13.xml"/><Relationship Id="rId44" Type="http://customschemas.google.com/relationships/presentationmetadata" Target="metadata"/><Relationship Id="rId21" Type="http://schemas.openxmlformats.org/officeDocument/2006/relationships/slide" Target="slides/slide12.xml"/><Relationship Id="rId43" Type="http://schemas.openxmlformats.org/officeDocument/2006/relationships/font" Target="fonts/HelveticaNeue-boldItalic.fntdata"/><Relationship Id="rId24" Type="http://schemas.openxmlformats.org/officeDocument/2006/relationships/slide" Target="slides/slide15.xml"/><Relationship Id="rId23" Type="http://schemas.openxmlformats.org/officeDocument/2006/relationships/slide" Target="slides/slide14.xml"/><Relationship Id="rId1" Type="http://schemas.openxmlformats.org/officeDocument/2006/relationships/theme" Target="theme/theme5.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0.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22.xml"/><Relationship Id="rId30" Type="http://schemas.openxmlformats.org/officeDocument/2006/relationships/slide" Target="slides/slide21.xml"/><Relationship Id="rId11" Type="http://schemas.openxmlformats.org/officeDocument/2006/relationships/slide" Target="slides/slide2.xml"/><Relationship Id="rId33" Type="http://schemas.openxmlformats.org/officeDocument/2006/relationships/slide" Target="slides/slide24.xml"/><Relationship Id="rId10" Type="http://schemas.openxmlformats.org/officeDocument/2006/relationships/slide" Target="slides/slide1.xml"/><Relationship Id="rId32" Type="http://schemas.openxmlformats.org/officeDocument/2006/relationships/slide" Target="slides/slide23.xml"/><Relationship Id="rId13" Type="http://schemas.openxmlformats.org/officeDocument/2006/relationships/slide" Target="slides/slide4.xml"/><Relationship Id="rId35" Type="http://schemas.openxmlformats.org/officeDocument/2006/relationships/slide" Target="slides/slide26.xml"/><Relationship Id="rId12" Type="http://schemas.openxmlformats.org/officeDocument/2006/relationships/slide" Target="slides/slide3.xml"/><Relationship Id="rId34" Type="http://schemas.openxmlformats.org/officeDocument/2006/relationships/slide" Target="slides/slide25.xml"/><Relationship Id="rId15" Type="http://schemas.openxmlformats.org/officeDocument/2006/relationships/slide" Target="slides/slide6.xml"/><Relationship Id="rId37" Type="http://schemas.openxmlformats.org/officeDocument/2006/relationships/font" Target="fonts/Roboto-bold.fntdata"/><Relationship Id="rId14" Type="http://schemas.openxmlformats.org/officeDocument/2006/relationships/slide" Target="slides/slide5.xml"/><Relationship Id="rId36" Type="http://schemas.openxmlformats.org/officeDocument/2006/relationships/font" Target="fonts/Roboto-regular.fntdata"/><Relationship Id="rId17" Type="http://schemas.openxmlformats.org/officeDocument/2006/relationships/slide" Target="slides/slide8.xml"/><Relationship Id="rId39" Type="http://schemas.openxmlformats.org/officeDocument/2006/relationships/font" Target="fonts/Roboto-boldItalic.fntdata"/><Relationship Id="rId16" Type="http://schemas.openxmlformats.org/officeDocument/2006/relationships/slide" Target="slides/slide7.xml"/><Relationship Id="rId38" Type="http://schemas.openxmlformats.org/officeDocument/2006/relationships/font" Target="fonts/Roboto-italic.fntdata"/><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8a00f46fb7_0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g28a00f46fb7_0_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0" name="Google Shape;170;g28a00f46fb7_0_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77d0937800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70" name="Google Shape;270;g277d0937800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4" name="Google Shape;284;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5" name="Google Shape;295;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306" name="Google Shape;306;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7" name="Google Shape;317;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t/>
            </a:r>
            <a:endParaRPr/>
          </a:p>
        </p:txBody>
      </p:sp>
      <p:sp>
        <p:nvSpPr>
          <p:cNvPr id="328" name="Google Shape;328;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1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0" name="Google Shape;340;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1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2" name="Google Shape;352;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1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3" name="Google Shape;363;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1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4" name="Google Shape;374;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SzPts val="1100"/>
              <a:buNone/>
            </a:pPr>
            <a:r>
              <a:rPr lang="en-US" sz="1200">
                <a:solidFill>
                  <a:schemeClr val="dk1"/>
                </a:solidFill>
                <a:latin typeface="Calibri"/>
                <a:ea typeface="Calibri"/>
                <a:cs typeface="Calibri"/>
                <a:sym typeface="Calibri"/>
              </a:rPr>
              <a:t>AI in My Life is a modular workshop series on Artificial Intelligence (AI)</a:t>
            </a:r>
            <a:endParaRPr/>
          </a:p>
          <a:p>
            <a:pPr indent="0" lvl="0" marL="0" rtl="0" algn="l">
              <a:lnSpc>
                <a:spcPct val="115000"/>
              </a:lnSpc>
              <a:spcBef>
                <a:spcPts val="1600"/>
              </a:spcBef>
              <a:spcAft>
                <a:spcPts val="0"/>
              </a:spcAft>
              <a:buSzPts val="1100"/>
              <a:buNone/>
            </a:pPr>
            <a:r>
              <a:rPr lang="en-US" sz="1200">
                <a:solidFill>
                  <a:schemeClr val="dk1"/>
                </a:solidFill>
                <a:latin typeface="Calibri"/>
                <a:ea typeface="Calibri"/>
                <a:cs typeface="Calibri"/>
                <a:sym typeface="Calibri"/>
              </a:rPr>
              <a:t>It was developed by the Science Foundation Ireland ADAPT Research Centre</a:t>
            </a:r>
            <a:endParaRPr/>
          </a:p>
          <a:p>
            <a:pPr indent="0" lvl="0" marL="0" rtl="0" algn="l">
              <a:lnSpc>
                <a:spcPct val="115000"/>
              </a:lnSpc>
              <a:spcBef>
                <a:spcPts val="1600"/>
              </a:spcBef>
              <a:spcAft>
                <a:spcPts val="0"/>
              </a:spcAft>
              <a:buSzPts val="1100"/>
              <a:buNone/>
            </a:pPr>
            <a:r>
              <a:rPr lang="en-US" sz="1200">
                <a:solidFill>
                  <a:schemeClr val="dk1"/>
                </a:solidFill>
                <a:latin typeface="Calibri"/>
                <a:ea typeface="Calibri"/>
                <a:cs typeface="Calibri"/>
                <a:sym typeface="Calibri"/>
              </a:rPr>
              <a:t>ADAPT is a major academia-industry research centre with more than 300 researchers from 8 Irish universities (led by Trinity College Dublin and Dublin City University) producing research and innovations in many aspects of AI </a:t>
            </a:r>
            <a:endParaRPr/>
          </a:p>
          <a:p>
            <a:pPr indent="0" lvl="0" marL="0" rtl="0" algn="l">
              <a:lnSpc>
                <a:spcPct val="115000"/>
              </a:lnSpc>
              <a:spcBef>
                <a:spcPts val="1600"/>
              </a:spcBef>
              <a:spcAft>
                <a:spcPts val="0"/>
              </a:spcAft>
              <a:buSzPts val="1100"/>
              <a:buNone/>
            </a:pPr>
            <a:r>
              <a:rPr lang="en-US" sz="1200">
                <a:solidFill>
                  <a:schemeClr val="dk1"/>
                </a:solidFill>
                <a:latin typeface="Calibri"/>
                <a:ea typeface="Calibri"/>
                <a:cs typeface="Calibri"/>
                <a:sym typeface="Calibri"/>
              </a:rPr>
              <a:t>Partners on the project include, for example, DCU Access, Amazon Web Services and the Lero software research centre</a:t>
            </a:r>
            <a:endParaRPr/>
          </a:p>
          <a:p>
            <a:pPr indent="0" lvl="0" marL="0" rtl="0" algn="l">
              <a:lnSpc>
                <a:spcPct val="115000"/>
              </a:lnSpc>
              <a:spcBef>
                <a:spcPts val="1600"/>
              </a:spcBef>
              <a:spcAft>
                <a:spcPts val="0"/>
              </a:spcAft>
              <a:buSzPts val="1100"/>
              <a:buNone/>
            </a:pPr>
            <a:r>
              <a:t/>
            </a:r>
            <a:endParaRPr sz="1200">
              <a:solidFill>
                <a:schemeClr val="dk1"/>
              </a:solidFill>
              <a:latin typeface="Calibri"/>
              <a:ea typeface="Calibri"/>
              <a:cs typeface="Calibri"/>
              <a:sym typeface="Calibri"/>
            </a:endParaRPr>
          </a:p>
        </p:txBody>
      </p:sp>
      <p:sp>
        <p:nvSpPr>
          <p:cNvPr id="175" name="Google Shape;175;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1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5" name="Google Shape;385;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277be011f91_0_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6" name="Google Shape;396;g277be011f91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Calibri"/>
                <a:ea typeface="Calibri"/>
                <a:cs typeface="Calibri"/>
                <a:sym typeface="Calibri"/>
              </a:rPr>
              <a:t>Ask students to indicate what are their key takeaways from this lesson? </a:t>
            </a:r>
            <a:endParaRPr/>
          </a:p>
          <a:p>
            <a:pPr indent="0" lvl="0" marL="0" rtl="0" algn="l">
              <a:lnSpc>
                <a:spcPct val="100000"/>
              </a:lnSpc>
              <a:spcBef>
                <a:spcPts val="0"/>
              </a:spcBef>
              <a:spcAft>
                <a:spcPts val="0"/>
              </a:spcAft>
              <a:buSzPts val="1100"/>
              <a:buNone/>
            </a:pPr>
            <a:r>
              <a:t/>
            </a:r>
            <a:endParaRPr/>
          </a:p>
        </p:txBody>
      </p:sp>
      <p:sp>
        <p:nvSpPr>
          <p:cNvPr id="407" name="Google Shape;407;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3" name="Google Shape;423;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8a00f46fb7_0_1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Add examples like previous slide </a:t>
            </a:r>
            <a:endParaRPr/>
          </a:p>
        </p:txBody>
      </p:sp>
      <p:sp>
        <p:nvSpPr>
          <p:cNvPr id="430" name="Google Shape;430;g28a00f46fb7_0_1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28a00f46fb7_0_2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Clr>
                <a:schemeClr val="dk1"/>
              </a:buClr>
              <a:buSzPts val="1100"/>
              <a:buFont typeface="Arial"/>
              <a:buNone/>
            </a:pPr>
            <a:r>
              <a:rPr lang="en-US"/>
              <a:t>What aspects of human intelligence are most difficult to replicate using AI?</a:t>
            </a:r>
            <a:endParaRPr/>
          </a:p>
        </p:txBody>
      </p:sp>
      <p:sp>
        <p:nvSpPr>
          <p:cNvPr id="436" name="Google Shape;436;g28a00f46fb7_0_2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28a00f46fb7_0_2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Clr>
                <a:schemeClr val="dk1"/>
              </a:buClr>
              <a:buSzPts val="1100"/>
              <a:buFont typeface="Arial"/>
              <a:buNone/>
            </a:pPr>
            <a:r>
              <a:t/>
            </a:r>
            <a:endParaRPr/>
          </a:p>
        </p:txBody>
      </p:sp>
      <p:sp>
        <p:nvSpPr>
          <p:cNvPr id="447" name="Google Shape;447;g28a00f46fb7_0_2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SzPts val="1100"/>
              <a:buNone/>
            </a:pPr>
            <a:r>
              <a:t/>
            </a:r>
            <a:endParaRPr sz="1200">
              <a:solidFill>
                <a:schemeClr val="dk1"/>
              </a:solidFill>
              <a:latin typeface="Calibri"/>
              <a:ea typeface="Calibri"/>
              <a:cs typeface="Calibri"/>
              <a:sym typeface="Calibri"/>
            </a:endParaRPr>
          </a:p>
        </p:txBody>
      </p:sp>
      <p:sp>
        <p:nvSpPr>
          <p:cNvPr id="184" name="Google Shape;184;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SzPts val="1100"/>
              <a:buNone/>
            </a:pPr>
            <a:r>
              <a:t/>
            </a:r>
            <a:endParaRPr/>
          </a:p>
          <a:p>
            <a:pPr indent="0" lvl="0" marL="0" rtl="0" algn="l">
              <a:lnSpc>
                <a:spcPct val="115000"/>
              </a:lnSpc>
              <a:spcBef>
                <a:spcPts val="1600"/>
              </a:spcBef>
              <a:spcAft>
                <a:spcPts val="0"/>
              </a:spcAft>
              <a:buSzPts val="1100"/>
              <a:buNone/>
            </a:pPr>
            <a:r>
              <a:rPr lang="en-US" sz="1200">
                <a:solidFill>
                  <a:schemeClr val="dk1"/>
                </a:solidFill>
                <a:latin typeface="Calibri"/>
                <a:ea typeface="Calibri"/>
                <a:cs typeface="Calibri"/>
                <a:sym typeface="Calibri"/>
              </a:rPr>
              <a:t>Comprehend = understand</a:t>
            </a:r>
            <a:endParaRPr/>
          </a:p>
          <a:p>
            <a:pPr indent="0" lvl="0" marL="0" rtl="0" algn="l">
              <a:lnSpc>
                <a:spcPct val="115000"/>
              </a:lnSpc>
              <a:spcBef>
                <a:spcPts val="1600"/>
              </a:spcBef>
              <a:spcAft>
                <a:spcPts val="0"/>
              </a:spcAft>
              <a:buSzPts val="1100"/>
              <a:buNone/>
            </a:pPr>
            <a:r>
              <a:rPr lang="en-US" sz="1200">
                <a:solidFill>
                  <a:schemeClr val="dk1"/>
                </a:solidFill>
                <a:latin typeface="Calibri"/>
                <a:ea typeface="Calibri"/>
                <a:cs typeface="Calibri"/>
                <a:sym typeface="Calibri"/>
              </a:rPr>
              <a:t>Sense = detect</a:t>
            </a:r>
            <a:endParaRPr/>
          </a:p>
          <a:p>
            <a:pPr indent="0" lvl="0" marL="0" rtl="0" algn="l">
              <a:lnSpc>
                <a:spcPct val="115000"/>
              </a:lnSpc>
              <a:spcBef>
                <a:spcPts val="1600"/>
              </a:spcBef>
              <a:spcAft>
                <a:spcPts val="0"/>
              </a:spcAft>
              <a:buSzPts val="1100"/>
              <a:buNone/>
            </a:pPr>
            <a:r>
              <a:rPr lang="en-US" sz="1200">
                <a:solidFill>
                  <a:schemeClr val="dk1"/>
                </a:solidFill>
                <a:latin typeface="Calibri"/>
                <a:ea typeface="Calibri"/>
                <a:cs typeface="Calibri"/>
                <a:sym typeface="Calibri"/>
              </a:rPr>
              <a:t>Through AI, we can programme machines to plan, learn, reason, solve problems, and make decisions. </a:t>
            </a:r>
            <a:endParaRPr sz="1200">
              <a:solidFill>
                <a:schemeClr val="dk1"/>
              </a:solidFill>
              <a:latin typeface="Calibri"/>
              <a:ea typeface="Calibri"/>
              <a:cs typeface="Calibri"/>
              <a:sym typeface="Calibri"/>
            </a:endParaRPr>
          </a:p>
        </p:txBody>
      </p:sp>
      <p:sp>
        <p:nvSpPr>
          <p:cNvPr id="193" name="Google Shape;193;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5" name="Google Shape;205;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6" name="Google Shape;216;p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7" name="Google Shape;237;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8" name="Google Shape;248;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9" name="Google Shape;259;p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Font typeface="Arial"/>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 Id="rId3"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0.png"/><Relationship Id="rId3" Type="http://schemas.openxmlformats.org/officeDocument/2006/relationships/image" Target="../media/image2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g28a00f46fb7_0_57"/>
          <p:cNvSpPr txBox="1"/>
          <p:nvPr>
            <p:ph type="ctrTitle"/>
          </p:nvPr>
        </p:nvSpPr>
        <p:spPr>
          <a:xfrm>
            <a:off x="755373" y="1847020"/>
            <a:ext cx="6450600" cy="1422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4000"/>
              <a:buFont typeface="Calibri"/>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 name="Google Shape;10;g28a00f46fb7_0_57"/>
          <p:cNvSpPr txBox="1"/>
          <p:nvPr>
            <p:ph idx="1" type="subTitle"/>
          </p:nvPr>
        </p:nvSpPr>
        <p:spPr>
          <a:xfrm>
            <a:off x="755372" y="3361841"/>
            <a:ext cx="64506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11" name="Google Shape;11;g28a00f46fb7_0_57"/>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losing Slide">
  <p:cSld name="2_Closing Slide">
    <p:spTree>
      <p:nvGrpSpPr>
        <p:cNvPr id="39" name="Shape 39"/>
        <p:cNvGrpSpPr/>
        <p:nvPr/>
      </p:nvGrpSpPr>
      <p:grpSpPr>
        <a:xfrm>
          <a:off x="0" y="0"/>
          <a:ext cx="0" cy="0"/>
          <a:chOff x="0" y="0"/>
          <a:chExt cx="0" cy="0"/>
        </a:xfrm>
      </p:grpSpPr>
      <p:pic>
        <p:nvPicPr>
          <p:cNvPr id="40" name="Google Shape;40;g28a00f46fb7_0_88"/>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41" name="Google Shape;41;g28a00f46fb7_0_88"/>
          <p:cNvSpPr txBox="1"/>
          <p:nvPr>
            <p:ph idx="1" type="body"/>
          </p:nvPr>
        </p:nvSpPr>
        <p:spPr>
          <a:xfrm>
            <a:off x="508000" y="2241400"/>
            <a:ext cx="6616800" cy="40131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pic>
        <p:nvPicPr>
          <p:cNvPr descr="A picture containing graphical user interface&#10;&#10;Description automatically generated" id="43" name="Google Shape;43;g28a00f46fb7_0_9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44" name="Google Shape;44;g28a00f46fb7_0_91"/>
          <p:cNvSpPr txBox="1"/>
          <p:nvPr>
            <p:ph type="title"/>
          </p:nvPr>
        </p:nvSpPr>
        <p:spPr>
          <a:xfrm>
            <a:off x="6095999" y="481806"/>
            <a:ext cx="56025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600"/>
              <a:buFont typeface="Calibri"/>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g28a00f46fb7_0_91"/>
          <p:cNvSpPr txBox="1"/>
          <p:nvPr>
            <p:ph idx="1" type="body"/>
          </p:nvPr>
        </p:nvSpPr>
        <p:spPr>
          <a:xfrm>
            <a:off x="838200" y="2176669"/>
            <a:ext cx="3783600" cy="40002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solidFill>
                  <a:schemeClr val="dk1"/>
                </a:solidFill>
              </a:defRPr>
            </a:lvl1pPr>
            <a:lvl2pPr indent="-381000" lvl="1" marL="914400" algn="l">
              <a:lnSpc>
                <a:spcPct val="90000"/>
              </a:lnSpc>
              <a:spcBef>
                <a:spcPts val="500"/>
              </a:spcBef>
              <a:spcAft>
                <a:spcPts val="0"/>
              </a:spcAft>
              <a:buClr>
                <a:schemeClr val="dk1"/>
              </a:buClr>
              <a:buSzPts val="2400"/>
              <a:buChar char="•"/>
              <a:defRPr>
                <a:solidFill>
                  <a:schemeClr val="dk1"/>
                </a:solidFill>
              </a:defRPr>
            </a:lvl2pPr>
            <a:lvl3pPr indent="-355600" lvl="2" marL="1371600" algn="l">
              <a:lnSpc>
                <a:spcPct val="90000"/>
              </a:lnSpc>
              <a:spcBef>
                <a:spcPts val="500"/>
              </a:spcBef>
              <a:spcAft>
                <a:spcPts val="0"/>
              </a:spcAft>
              <a:buClr>
                <a:schemeClr val="dk1"/>
              </a:buClr>
              <a:buSzPts val="2000"/>
              <a:buChar char="•"/>
              <a:defRPr>
                <a:solidFill>
                  <a:schemeClr val="dk1"/>
                </a:solidFill>
              </a:defRPr>
            </a:lvl3pPr>
            <a:lvl4pPr indent="-342900" lvl="3" marL="1828800" algn="l">
              <a:lnSpc>
                <a:spcPct val="90000"/>
              </a:lnSpc>
              <a:spcBef>
                <a:spcPts val="500"/>
              </a:spcBef>
              <a:spcAft>
                <a:spcPts val="0"/>
              </a:spcAft>
              <a:buClr>
                <a:schemeClr val="dk1"/>
              </a:buClr>
              <a:buSzPts val="1800"/>
              <a:buChar char="•"/>
              <a:defRPr>
                <a:solidFill>
                  <a:schemeClr val="dk1"/>
                </a:solidFill>
              </a:defRPr>
            </a:lvl4pPr>
            <a:lvl5pPr indent="-342900" lvl="4" marL="2286000" algn="l">
              <a:lnSpc>
                <a:spcPct val="90000"/>
              </a:lnSpc>
              <a:spcBef>
                <a:spcPts val="500"/>
              </a:spcBef>
              <a:spcAft>
                <a:spcPts val="0"/>
              </a:spcAft>
              <a:buClr>
                <a:schemeClr val="dk1"/>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g28a00f46fb7_0_91"/>
          <p:cNvSpPr txBox="1"/>
          <p:nvPr>
            <p:ph idx="2" type="body"/>
          </p:nvPr>
        </p:nvSpPr>
        <p:spPr>
          <a:xfrm>
            <a:off x="6095999" y="2176669"/>
            <a:ext cx="5602500" cy="40002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pic>
        <p:nvPicPr>
          <p:cNvPr descr="Background pattern&#10;&#10;Description automatically generated" id="51" name="Google Shape;51;p24"/>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52" name="Google Shape;52;p24"/>
          <p:cNvSpPr txBox="1"/>
          <p:nvPr>
            <p:ph idx="1" type="body"/>
          </p:nvPr>
        </p:nvSpPr>
        <p:spPr>
          <a:xfrm>
            <a:off x="838200" y="1968500"/>
            <a:ext cx="10515600" cy="43221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24"/>
          <p:cNvSpPr txBox="1"/>
          <p:nvPr>
            <p:ph type="title"/>
          </p:nvPr>
        </p:nvSpPr>
        <p:spPr>
          <a:xfrm>
            <a:off x="838200" y="575782"/>
            <a:ext cx="6629400" cy="1056300"/>
          </a:xfrm>
          <a:prstGeom prst="rect">
            <a:avLst/>
          </a:prstGeom>
          <a:no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chemeClr val="lt1"/>
              </a:buClr>
              <a:buSzPts val="4000"/>
              <a:buFont typeface="Calibri"/>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pic>
        <p:nvPicPr>
          <p:cNvPr id="55" name="Google Shape;55;p2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56" name="Google Shape;56;p23"/>
          <p:cNvSpPr txBox="1"/>
          <p:nvPr>
            <p:ph type="ctrTitle"/>
          </p:nvPr>
        </p:nvSpPr>
        <p:spPr>
          <a:xfrm>
            <a:off x="755373" y="1847020"/>
            <a:ext cx="6450600" cy="1422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4000"/>
              <a:buFont typeface="Calibri"/>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23"/>
          <p:cNvSpPr txBox="1"/>
          <p:nvPr>
            <p:ph idx="1" type="subTitle"/>
          </p:nvPr>
        </p:nvSpPr>
        <p:spPr>
          <a:xfrm>
            <a:off x="755372" y="3361841"/>
            <a:ext cx="64506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58" name="Shape 58"/>
        <p:cNvGrpSpPr/>
        <p:nvPr/>
      </p:nvGrpSpPr>
      <p:grpSpPr>
        <a:xfrm>
          <a:off x="0" y="0"/>
          <a:ext cx="0" cy="0"/>
          <a:chOff x="0" y="0"/>
          <a:chExt cx="0" cy="0"/>
        </a:xfrm>
      </p:grpSpPr>
      <p:pic>
        <p:nvPicPr>
          <p:cNvPr id="59" name="Google Shape;59;p3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60" name="Google Shape;60;p31"/>
          <p:cNvSpPr txBox="1"/>
          <p:nvPr>
            <p:ph idx="1" type="body"/>
          </p:nvPr>
        </p:nvSpPr>
        <p:spPr>
          <a:xfrm>
            <a:off x="3412272" y="2176669"/>
            <a:ext cx="7962000" cy="40002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solidFill>
                  <a:schemeClr val="dk1"/>
                </a:solidFill>
              </a:defRPr>
            </a:lvl1pPr>
            <a:lvl2pPr indent="-381000" lvl="1" marL="914400" algn="l">
              <a:lnSpc>
                <a:spcPct val="90000"/>
              </a:lnSpc>
              <a:spcBef>
                <a:spcPts val="500"/>
              </a:spcBef>
              <a:spcAft>
                <a:spcPts val="0"/>
              </a:spcAft>
              <a:buClr>
                <a:schemeClr val="dk1"/>
              </a:buClr>
              <a:buSzPts val="2400"/>
              <a:buChar char="•"/>
              <a:defRPr>
                <a:solidFill>
                  <a:schemeClr val="dk1"/>
                </a:solidFill>
              </a:defRPr>
            </a:lvl2pPr>
            <a:lvl3pPr indent="-355600" lvl="2" marL="1371600" algn="l">
              <a:lnSpc>
                <a:spcPct val="90000"/>
              </a:lnSpc>
              <a:spcBef>
                <a:spcPts val="500"/>
              </a:spcBef>
              <a:spcAft>
                <a:spcPts val="0"/>
              </a:spcAft>
              <a:buClr>
                <a:schemeClr val="dk1"/>
              </a:buClr>
              <a:buSzPts val="2000"/>
              <a:buChar char="•"/>
              <a:defRPr>
                <a:solidFill>
                  <a:schemeClr val="dk1"/>
                </a:solidFill>
              </a:defRPr>
            </a:lvl3pPr>
            <a:lvl4pPr indent="-342900" lvl="3" marL="1828800" algn="l">
              <a:lnSpc>
                <a:spcPct val="90000"/>
              </a:lnSpc>
              <a:spcBef>
                <a:spcPts val="500"/>
              </a:spcBef>
              <a:spcAft>
                <a:spcPts val="0"/>
              </a:spcAft>
              <a:buClr>
                <a:schemeClr val="dk1"/>
              </a:buClr>
              <a:buSzPts val="1800"/>
              <a:buChar char="•"/>
              <a:defRPr>
                <a:solidFill>
                  <a:schemeClr val="dk1"/>
                </a:solidFill>
              </a:defRPr>
            </a:lvl4pPr>
            <a:lvl5pPr indent="-342900" lvl="4" marL="2286000" algn="l">
              <a:lnSpc>
                <a:spcPct val="90000"/>
              </a:lnSpc>
              <a:spcBef>
                <a:spcPts val="500"/>
              </a:spcBef>
              <a:spcAft>
                <a:spcPts val="0"/>
              </a:spcAft>
              <a:buClr>
                <a:schemeClr val="dk1"/>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wo Content">
  <p:cSld name="2_Two Content">
    <p:spTree>
      <p:nvGrpSpPr>
        <p:cNvPr id="61" name="Shape 61"/>
        <p:cNvGrpSpPr/>
        <p:nvPr/>
      </p:nvGrpSpPr>
      <p:grpSpPr>
        <a:xfrm>
          <a:off x="0" y="0"/>
          <a:ext cx="0" cy="0"/>
          <a:chOff x="0" y="0"/>
          <a:chExt cx="0" cy="0"/>
        </a:xfrm>
      </p:grpSpPr>
      <p:pic>
        <p:nvPicPr>
          <p:cNvPr descr="Shape&#10;&#10;Description automatically generated" id="62" name="Google Shape;62;p3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63" name="Google Shape;63;p32"/>
          <p:cNvSpPr txBox="1"/>
          <p:nvPr>
            <p:ph idx="1" type="body"/>
          </p:nvPr>
        </p:nvSpPr>
        <p:spPr>
          <a:xfrm>
            <a:off x="3412272" y="2176669"/>
            <a:ext cx="7962000" cy="40002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solidFill>
                  <a:schemeClr val="dk1"/>
                </a:solidFill>
              </a:defRPr>
            </a:lvl1pPr>
            <a:lvl2pPr indent="-381000" lvl="1" marL="914400" algn="l">
              <a:lnSpc>
                <a:spcPct val="90000"/>
              </a:lnSpc>
              <a:spcBef>
                <a:spcPts val="500"/>
              </a:spcBef>
              <a:spcAft>
                <a:spcPts val="0"/>
              </a:spcAft>
              <a:buClr>
                <a:schemeClr val="dk1"/>
              </a:buClr>
              <a:buSzPts val="2400"/>
              <a:buChar char="•"/>
              <a:defRPr>
                <a:solidFill>
                  <a:schemeClr val="dk1"/>
                </a:solidFill>
              </a:defRPr>
            </a:lvl2pPr>
            <a:lvl3pPr indent="-355600" lvl="2" marL="1371600" algn="l">
              <a:lnSpc>
                <a:spcPct val="90000"/>
              </a:lnSpc>
              <a:spcBef>
                <a:spcPts val="500"/>
              </a:spcBef>
              <a:spcAft>
                <a:spcPts val="0"/>
              </a:spcAft>
              <a:buClr>
                <a:schemeClr val="dk1"/>
              </a:buClr>
              <a:buSzPts val="2000"/>
              <a:buChar char="•"/>
              <a:defRPr>
                <a:solidFill>
                  <a:schemeClr val="dk1"/>
                </a:solidFill>
              </a:defRPr>
            </a:lvl3pPr>
            <a:lvl4pPr indent="-342900" lvl="3" marL="1828800" algn="l">
              <a:lnSpc>
                <a:spcPct val="90000"/>
              </a:lnSpc>
              <a:spcBef>
                <a:spcPts val="500"/>
              </a:spcBef>
              <a:spcAft>
                <a:spcPts val="0"/>
              </a:spcAft>
              <a:buClr>
                <a:schemeClr val="dk1"/>
              </a:buClr>
              <a:buSzPts val="1800"/>
              <a:buChar char="•"/>
              <a:defRPr>
                <a:solidFill>
                  <a:schemeClr val="dk1"/>
                </a:solidFill>
              </a:defRPr>
            </a:lvl4pPr>
            <a:lvl5pPr indent="-342900" lvl="4" marL="2286000" algn="l">
              <a:lnSpc>
                <a:spcPct val="90000"/>
              </a:lnSpc>
              <a:spcBef>
                <a:spcPts val="500"/>
              </a:spcBef>
              <a:spcAft>
                <a:spcPts val="0"/>
              </a:spcAft>
              <a:buClr>
                <a:schemeClr val="dk1"/>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32"/>
          <p:cNvSpPr txBox="1"/>
          <p:nvPr>
            <p:ph type="title"/>
          </p:nvPr>
        </p:nvSpPr>
        <p:spPr>
          <a:xfrm>
            <a:off x="381000" y="471516"/>
            <a:ext cx="7082400" cy="1225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400"/>
              <a:buFont typeface="Calibri"/>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65" name="Shape 65"/>
        <p:cNvGrpSpPr/>
        <p:nvPr/>
      </p:nvGrpSpPr>
      <p:grpSpPr>
        <a:xfrm>
          <a:off x="0" y="0"/>
          <a:ext cx="0" cy="0"/>
          <a:chOff x="0" y="0"/>
          <a:chExt cx="0" cy="0"/>
        </a:xfrm>
      </p:grpSpPr>
      <p:pic>
        <p:nvPicPr>
          <p:cNvPr descr="A picture containing graphical user interface&#10;&#10;Description automatically generated" id="66" name="Google Shape;66;p33"/>
          <p:cNvPicPr preferRelativeResize="0"/>
          <p:nvPr/>
        </p:nvPicPr>
        <p:blipFill rotWithShape="1">
          <a:blip r:embed="rId2">
            <a:alphaModFix/>
          </a:blip>
          <a:srcRect b="0" l="53151" r="0" t="0"/>
          <a:stretch/>
        </p:blipFill>
        <p:spPr>
          <a:xfrm>
            <a:off x="5943600" y="-27710"/>
            <a:ext cx="6276113" cy="6954982"/>
          </a:xfrm>
          <a:prstGeom prst="rect">
            <a:avLst/>
          </a:prstGeom>
          <a:noFill/>
          <a:ln>
            <a:noFill/>
          </a:ln>
        </p:spPr>
      </p:pic>
      <p:pic>
        <p:nvPicPr>
          <p:cNvPr descr="Shape, rectangle&#10;&#10;Description automatically generated" id="67" name="Google Shape;67;p33"/>
          <p:cNvPicPr preferRelativeResize="0"/>
          <p:nvPr/>
        </p:nvPicPr>
        <p:blipFill rotWithShape="1">
          <a:blip r:embed="rId3">
            <a:alphaModFix/>
          </a:blip>
          <a:srcRect b="0" l="0" r="0" t="0"/>
          <a:stretch/>
        </p:blipFill>
        <p:spPr>
          <a:xfrm>
            <a:off x="0" y="-370688"/>
            <a:ext cx="12192000" cy="6858000"/>
          </a:xfrm>
          <a:prstGeom prst="rect">
            <a:avLst/>
          </a:prstGeom>
          <a:noFill/>
          <a:ln>
            <a:noFill/>
          </a:ln>
        </p:spPr>
      </p:pic>
      <p:sp>
        <p:nvSpPr>
          <p:cNvPr id="68" name="Google Shape;68;p33"/>
          <p:cNvSpPr txBox="1"/>
          <p:nvPr>
            <p:ph type="title"/>
          </p:nvPr>
        </p:nvSpPr>
        <p:spPr>
          <a:xfrm>
            <a:off x="381000" y="471516"/>
            <a:ext cx="10094700" cy="1225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400"/>
              <a:buFont typeface="Calibri"/>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33"/>
          <p:cNvSpPr txBox="1"/>
          <p:nvPr>
            <p:ph idx="1" type="body"/>
          </p:nvPr>
        </p:nvSpPr>
        <p:spPr>
          <a:xfrm>
            <a:off x="838200" y="2242457"/>
            <a:ext cx="4343400" cy="39345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solidFill>
                  <a:schemeClr val="dk1"/>
                </a:solidFill>
              </a:defRPr>
            </a:lvl1pPr>
            <a:lvl2pPr indent="-381000" lvl="1" marL="914400" algn="l">
              <a:lnSpc>
                <a:spcPct val="90000"/>
              </a:lnSpc>
              <a:spcBef>
                <a:spcPts val="500"/>
              </a:spcBef>
              <a:spcAft>
                <a:spcPts val="0"/>
              </a:spcAft>
              <a:buClr>
                <a:schemeClr val="dk1"/>
              </a:buClr>
              <a:buSzPts val="2400"/>
              <a:buChar char="•"/>
              <a:defRPr>
                <a:solidFill>
                  <a:schemeClr val="dk1"/>
                </a:solidFill>
              </a:defRPr>
            </a:lvl2pPr>
            <a:lvl3pPr indent="-355600" lvl="2" marL="1371600" algn="l">
              <a:lnSpc>
                <a:spcPct val="90000"/>
              </a:lnSpc>
              <a:spcBef>
                <a:spcPts val="500"/>
              </a:spcBef>
              <a:spcAft>
                <a:spcPts val="0"/>
              </a:spcAft>
              <a:buClr>
                <a:schemeClr val="dk1"/>
              </a:buClr>
              <a:buSzPts val="2000"/>
              <a:buChar char="•"/>
              <a:defRPr>
                <a:solidFill>
                  <a:schemeClr val="dk1"/>
                </a:solidFill>
              </a:defRPr>
            </a:lvl3pPr>
            <a:lvl4pPr indent="-342900" lvl="3" marL="1828800" algn="l">
              <a:lnSpc>
                <a:spcPct val="90000"/>
              </a:lnSpc>
              <a:spcBef>
                <a:spcPts val="500"/>
              </a:spcBef>
              <a:spcAft>
                <a:spcPts val="0"/>
              </a:spcAft>
              <a:buClr>
                <a:schemeClr val="dk1"/>
              </a:buClr>
              <a:buSzPts val="1800"/>
              <a:buChar char="•"/>
              <a:defRPr>
                <a:solidFill>
                  <a:schemeClr val="dk1"/>
                </a:solidFill>
              </a:defRPr>
            </a:lvl4pPr>
            <a:lvl5pPr indent="-342900" lvl="4" marL="2286000" algn="l">
              <a:lnSpc>
                <a:spcPct val="90000"/>
              </a:lnSpc>
              <a:spcBef>
                <a:spcPts val="500"/>
              </a:spcBef>
              <a:spcAft>
                <a:spcPts val="0"/>
              </a:spcAft>
              <a:buClr>
                <a:schemeClr val="dk1"/>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33"/>
          <p:cNvSpPr txBox="1"/>
          <p:nvPr>
            <p:ph idx="2" type="body"/>
          </p:nvPr>
        </p:nvSpPr>
        <p:spPr>
          <a:xfrm>
            <a:off x="6466114" y="2242457"/>
            <a:ext cx="5232300" cy="39345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71" name="Shape 71"/>
        <p:cNvGrpSpPr/>
        <p:nvPr/>
      </p:nvGrpSpPr>
      <p:grpSpPr>
        <a:xfrm>
          <a:off x="0" y="0"/>
          <a:ext cx="0" cy="0"/>
          <a:chOff x="0" y="0"/>
          <a:chExt cx="0" cy="0"/>
        </a:xfrm>
      </p:grpSpPr>
      <p:pic>
        <p:nvPicPr>
          <p:cNvPr descr="Shape, rectangle&#10;&#10;Description automatically generated" id="72" name="Google Shape;72;p34"/>
          <p:cNvPicPr preferRelativeResize="0"/>
          <p:nvPr/>
        </p:nvPicPr>
        <p:blipFill rotWithShape="1">
          <a:blip r:embed="rId2">
            <a:alphaModFix/>
          </a:blip>
          <a:srcRect b="0" l="0" r="0" t="0"/>
          <a:stretch/>
        </p:blipFill>
        <p:spPr>
          <a:xfrm>
            <a:off x="0" y="-348341"/>
            <a:ext cx="12192000" cy="6858000"/>
          </a:xfrm>
          <a:prstGeom prst="rect">
            <a:avLst/>
          </a:prstGeom>
          <a:noFill/>
          <a:ln>
            <a:noFill/>
          </a:ln>
        </p:spPr>
      </p:pic>
      <p:sp>
        <p:nvSpPr>
          <p:cNvPr id="73" name="Google Shape;73;p34"/>
          <p:cNvSpPr txBox="1"/>
          <p:nvPr>
            <p:ph type="title"/>
          </p:nvPr>
        </p:nvSpPr>
        <p:spPr>
          <a:xfrm>
            <a:off x="381000" y="493863"/>
            <a:ext cx="10094700" cy="1225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400"/>
              <a:buFont typeface="Calibri"/>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74" name="Shape 74"/>
        <p:cNvGrpSpPr/>
        <p:nvPr/>
      </p:nvGrpSpPr>
      <p:grpSpPr>
        <a:xfrm>
          <a:off x="0" y="0"/>
          <a:ext cx="0" cy="0"/>
          <a:chOff x="0" y="0"/>
          <a:chExt cx="0" cy="0"/>
        </a:xfrm>
      </p:grpSpPr>
      <p:pic>
        <p:nvPicPr>
          <p:cNvPr id="75" name="Google Shape;75;p35"/>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losing Slide">
  <p:cSld name="1_Closing Slide">
    <p:spTree>
      <p:nvGrpSpPr>
        <p:cNvPr id="76" name="Shape 7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Closing Slide">
    <p:spTree>
      <p:nvGrpSpPr>
        <p:cNvPr id="12" name="Shape 12"/>
        <p:cNvGrpSpPr/>
        <p:nvPr/>
      </p:nvGrpSpPr>
      <p:grpSpPr>
        <a:xfrm>
          <a:off x="0" y="0"/>
          <a:ext cx="0" cy="0"/>
          <a:chOff x="0" y="0"/>
          <a:chExt cx="0" cy="0"/>
        </a:xfrm>
      </p:grpSpPr>
      <p:sp>
        <p:nvSpPr>
          <p:cNvPr id="13" name="Google Shape;13;g28a00f46fb7_0_61"/>
          <p:cNvSpPr txBox="1"/>
          <p:nvPr>
            <p:ph type="ctrTitle"/>
          </p:nvPr>
        </p:nvSpPr>
        <p:spPr>
          <a:xfrm>
            <a:off x="693380" y="2327470"/>
            <a:ext cx="6450600" cy="1422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4000"/>
              <a:buFont typeface="Calibri"/>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g28a00f46fb7_0_61"/>
          <p:cNvSpPr txBox="1"/>
          <p:nvPr>
            <p:ph idx="1" type="subTitle"/>
          </p:nvPr>
        </p:nvSpPr>
        <p:spPr>
          <a:xfrm>
            <a:off x="693379" y="3981776"/>
            <a:ext cx="6450600" cy="9468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descr="Graphical user interface, application, website&#10;&#10;Description automatically generated" id="15" name="Google Shape;15;g28a00f46fb7_0_61"/>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losing Slide">
  <p:cSld name="2_Closing Slide">
    <p:spTree>
      <p:nvGrpSpPr>
        <p:cNvPr id="77" name="Shape 77"/>
        <p:cNvGrpSpPr/>
        <p:nvPr/>
      </p:nvGrpSpPr>
      <p:grpSpPr>
        <a:xfrm>
          <a:off x="0" y="0"/>
          <a:ext cx="0" cy="0"/>
          <a:chOff x="0" y="0"/>
          <a:chExt cx="0" cy="0"/>
        </a:xfrm>
      </p:grpSpPr>
      <p:pic>
        <p:nvPicPr>
          <p:cNvPr id="78" name="Google Shape;78;p37"/>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79" name="Google Shape;79;p37"/>
          <p:cNvSpPr txBox="1"/>
          <p:nvPr>
            <p:ph idx="1" type="body"/>
          </p:nvPr>
        </p:nvSpPr>
        <p:spPr>
          <a:xfrm>
            <a:off x="508000" y="2241400"/>
            <a:ext cx="6616800" cy="40131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0" name="Shape 80"/>
        <p:cNvGrpSpPr/>
        <p:nvPr/>
      </p:nvGrpSpPr>
      <p:grpSpPr>
        <a:xfrm>
          <a:off x="0" y="0"/>
          <a:ext cx="0" cy="0"/>
          <a:chOff x="0" y="0"/>
          <a:chExt cx="0" cy="0"/>
        </a:xfrm>
      </p:grpSpPr>
      <p:pic>
        <p:nvPicPr>
          <p:cNvPr descr="A picture containing graphical user interface&#10;&#10;Description automatically generated" id="81" name="Google Shape;81;p38"/>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82" name="Google Shape;82;p38"/>
          <p:cNvSpPr txBox="1"/>
          <p:nvPr>
            <p:ph type="title"/>
          </p:nvPr>
        </p:nvSpPr>
        <p:spPr>
          <a:xfrm>
            <a:off x="6095999" y="481806"/>
            <a:ext cx="56025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600"/>
              <a:buFont typeface="Calibri"/>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38"/>
          <p:cNvSpPr txBox="1"/>
          <p:nvPr>
            <p:ph idx="1" type="body"/>
          </p:nvPr>
        </p:nvSpPr>
        <p:spPr>
          <a:xfrm>
            <a:off x="838200" y="2176669"/>
            <a:ext cx="3783600" cy="40002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solidFill>
                  <a:schemeClr val="dk1"/>
                </a:solidFill>
              </a:defRPr>
            </a:lvl1pPr>
            <a:lvl2pPr indent="-381000" lvl="1" marL="914400" algn="l">
              <a:lnSpc>
                <a:spcPct val="90000"/>
              </a:lnSpc>
              <a:spcBef>
                <a:spcPts val="500"/>
              </a:spcBef>
              <a:spcAft>
                <a:spcPts val="0"/>
              </a:spcAft>
              <a:buClr>
                <a:schemeClr val="dk1"/>
              </a:buClr>
              <a:buSzPts val="2400"/>
              <a:buChar char="•"/>
              <a:defRPr>
                <a:solidFill>
                  <a:schemeClr val="dk1"/>
                </a:solidFill>
              </a:defRPr>
            </a:lvl2pPr>
            <a:lvl3pPr indent="-355600" lvl="2" marL="1371600" algn="l">
              <a:lnSpc>
                <a:spcPct val="90000"/>
              </a:lnSpc>
              <a:spcBef>
                <a:spcPts val="500"/>
              </a:spcBef>
              <a:spcAft>
                <a:spcPts val="0"/>
              </a:spcAft>
              <a:buClr>
                <a:schemeClr val="dk1"/>
              </a:buClr>
              <a:buSzPts val="2000"/>
              <a:buChar char="•"/>
              <a:defRPr>
                <a:solidFill>
                  <a:schemeClr val="dk1"/>
                </a:solidFill>
              </a:defRPr>
            </a:lvl3pPr>
            <a:lvl4pPr indent="-342900" lvl="3" marL="1828800" algn="l">
              <a:lnSpc>
                <a:spcPct val="90000"/>
              </a:lnSpc>
              <a:spcBef>
                <a:spcPts val="500"/>
              </a:spcBef>
              <a:spcAft>
                <a:spcPts val="0"/>
              </a:spcAft>
              <a:buClr>
                <a:schemeClr val="dk1"/>
              </a:buClr>
              <a:buSzPts val="1800"/>
              <a:buChar char="•"/>
              <a:defRPr>
                <a:solidFill>
                  <a:schemeClr val="dk1"/>
                </a:solidFill>
              </a:defRPr>
            </a:lvl4pPr>
            <a:lvl5pPr indent="-342900" lvl="4" marL="2286000" algn="l">
              <a:lnSpc>
                <a:spcPct val="90000"/>
              </a:lnSpc>
              <a:spcBef>
                <a:spcPts val="500"/>
              </a:spcBef>
              <a:spcAft>
                <a:spcPts val="0"/>
              </a:spcAft>
              <a:buClr>
                <a:schemeClr val="dk1"/>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 name="Google Shape;84;p38"/>
          <p:cNvSpPr txBox="1"/>
          <p:nvPr>
            <p:ph idx="2" type="body"/>
          </p:nvPr>
        </p:nvSpPr>
        <p:spPr>
          <a:xfrm>
            <a:off x="6095999" y="2176669"/>
            <a:ext cx="5602500" cy="40002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type="tx">
  <p:cSld name="TITLE_AND_BODY">
    <p:spTree>
      <p:nvGrpSpPr>
        <p:cNvPr id="89" name="Shape 89"/>
        <p:cNvGrpSpPr/>
        <p:nvPr/>
      </p:nvGrpSpPr>
      <p:grpSpPr>
        <a:xfrm>
          <a:off x="0" y="0"/>
          <a:ext cx="0" cy="0"/>
          <a:chOff x="0" y="0"/>
          <a:chExt cx="0" cy="0"/>
        </a:xfrm>
      </p:grpSpPr>
      <p:sp>
        <p:nvSpPr>
          <p:cNvPr id="90" name="Google Shape;90;p26"/>
          <p:cNvSpPr txBox="1"/>
          <p:nvPr>
            <p:ph type="title"/>
          </p:nvPr>
        </p:nvSpPr>
        <p:spPr>
          <a:xfrm>
            <a:off x="381000" y="0"/>
            <a:ext cx="7081837" cy="2166937"/>
          </a:xfrm>
          <a:prstGeom prst="rect">
            <a:avLst/>
          </a:prstGeom>
          <a:noFill/>
          <a:ln>
            <a:noFill/>
          </a:ln>
        </p:spPr>
        <p:txBody>
          <a:bodyPr anchorCtr="0" anchor="ctr" bIns="45675" lIns="45675" spcFirstLastPara="1" rIns="45675" wrap="square" tIns="4567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26"/>
          <p:cNvSpPr txBox="1"/>
          <p:nvPr>
            <p:ph idx="1" type="body"/>
          </p:nvPr>
        </p:nvSpPr>
        <p:spPr>
          <a:xfrm>
            <a:off x="3411537" y="2176462"/>
            <a:ext cx="7961312" cy="4679950"/>
          </a:xfrm>
          <a:prstGeom prst="rect">
            <a:avLst/>
          </a:prstGeom>
          <a:noFill/>
          <a:ln>
            <a:noFill/>
          </a:ln>
        </p:spPr>
        <p:txBody>
          <a:bodyPr anchorCtr="0" anchor="t" bIns="45675" lIns="45675" spcFirstLastPara="1" rIns="45675" wrap="square" tIns="45675">
            <a:no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92" name="Google Shape;92;p26"/>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3" name="Google Shape;93;p26"/>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4" name="Google Shape;94;p26"/>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wo Content">
  <p:cSld name="2_Two Content">
    <p:spTree>
      <p:nvGrpSpPr>
        <p:cNvPr id="95" name="Shape 95"/>
        <p:cNvGrpSpPr/>
        <p:nvPr/>
      </p:nvGrpSpPr>
      <p:grpSpPr>
        <a:xfrm>
          <a:off x="0" y="0"/>
          <a:ext cx="0" cy="0"/>
          <a:chOff x="0" y="0"/>
          <a:chExt cx="0" cy="0"/>
        </a:xfrm>
      </p:grpSpPr>
      <p:pic>
        <p:nvPicPr>
          <p:cNvPr descr="Shape&#10;&#10;Description automatically generated" id="96" name="Google Shape;96;p2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97" name="Google Shape;97;p29"/>
          <p:cNvSpPr txBox="1"/>
          <p:nvPr>
            <p:ph idx="1" type="body"/>
          </p:nvPr>
        </p:nvSpPr>
        <p:spPr>
          <a:xfrm>
            <a:off x="3412272" y="2176669"/>
            <a:ext cx="7962000" cy="40000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1067"/>
              </a:spcBef>
              <a:spcAft>
                <a:spcPts val="0"/>
              </a:spcAft>
              <a:buClr>
                <a:schemeClr val="dk1"/>
              </a:buClr>
              <a:buSzPts val="2100"/>
              <a:buChar char="•"/>
              <a:defRPr>
                <a:solidFill>
                  <a:schemeClr val="dk1"/>
                </a:solidFill>
              </a:defRPr>
            </a:lvl1pPr>
            <a:lvl2pPr indent="-342900" lvl="1" marL="914400" algn="l">
              <a:lnSpc>
                <a:spcPct val="90000"/>
              </a:lnSpc>
              <a:spcBef>
                <a:spcPts val="533"/>
              </a:spcBef>
              <a:spcAft>
                <a:spcPts val="0"/>
              </a:spcAft>
              <a:buClr>
                <a:schemeClr val="dk1"/>
              </a:buClr>
              <a:buSzPts val="1800"/>
              <a:buChar char="•"/>
              <a:defRPr>
                <a:solidFill>
                  <a:schemeClr val="dk1"/>
                </a:solidFill>
              </a:defRPr>
            </a:lvl2pPr>
            <a:lvl3pPr indent="-323850" lvl="2" marL="1371600" algn="l">
              <a:lnSpc>
                <a:spcPct val="90000"/>
              </a:lnSpc>
              <a:spcBef>
                <a:spcPts val="533"/>
              </a:spcBef>
              <a:spcAft>
                <a:spcPts val="0"/>
              </a:spcAft>
              <a:buClr>
                <a:schemeClr val="dk1"/>
              </a:buClr>
              <a:buSzPts val="1500"/>
              <a:buChar char="•"/>
              <a:defRPr>
                <a:solidFill>
                  <a:schemeClr val="dk1"/>
                </a:solidFill>
              </a:defRPr>
            </a:lvl3pPr>
            <a:lvl4pPr indent="-317500" lvl="3" marL="1828800" algn="l">
              <a:lnSpc>
                <a:spcPct val="90000"/>
              </a:lnSpc>
              <a:spcBef>
                <a:spcPts val="533"/>
              </a:spcBef>
              <a:spcAft>
                <a:spcPts val="0"/>
              </a:spcAft>
              <a:buClr>
                <a:schemeClr val="dk1"/>
              </a:buClr>
              <a:buSzPts val="1400"/>
              <a:buChar char="•"/>
              <a:defRPr>
                <a:solidFill>
                  <a:schemeClr val="dk1"/>
                </a:solidFill>
              </a:defRPr>
            </a:lvl4pPr>
            <a:lvl5pPr indent="-317500" lvl="4" marL="2286000" algn="l">
              <a:lnSpc>
                <a:spcPct val="90000"/>
              </a:lnSpc>
              <a:spcBef>
                <a:spcPts val="533"/>
              </a:spcBef>
              <a:spcAft>
                <a:spcPts val="0"/>
              </a:spcAft>
              <a:buClr>
                <a:schemeClr val="dk1"/>
              </a:buClr>
              <a:buSzPts val="1400"/>
              <a:buChar char="•"/>
              <a:defRPr>
                <a:solidFill>
                  <a:schemeClr val="dk1"/>
                </a:solidFill>
              </a:defRPr>
            </a:lvl5pPr>
            <a:lvl6pPr indent="-317500" lvl="5" marL="2743200" algn="l">
              <a:lnSpc>
                <a:spcPct val="90000"/>
              </a:lnSpc>
              <a:spcBef>
                <a:spcPts val="533"/>
              </a:spcBef>
              <a:spcAft>
                <a:spcPts val="0"/>
              </a:spcAft>
              <a:buClr>
                <a:schemeClr val="dk1"/>
              </a:buClr>
              <a:buSzPts val="1400"/>
              <a:buChar char="•"/>
              <a:defRPr/>
            </a:lvl6pPr>
            <a:lvl7pPr indent="-317500" lvl="6" marL="3200400" algn="l">
              <a:lnSpc>
                <a:spcPct val="90000"/>
              </a:lnSpc>
              <a:spcBef>
                <a:spcPts val="533"/>
              </a:spcBef>
              <a:spcAft>
                <a:spcPts val="0"/>
              </a:spcAft>
              <a:buClr>
                <a:schemeClr val="dk1"/>
              </a:buClr>
              <a:buSzPts val="1400"/>
              <a:buChar char="•"/>
              <a:defRPr/>
            </a:lvl7pPr>
            <a:lvl8pPr indent="-317500" lvl="7" marL="3657600" algn="l">
              <a:lnSpc>
                <a:spcPct val="90000"/>
              </a:lnSpc>
              <a:spcBef>
                <a:spcPts val="533"/>
              </a:spcBef>
              <a:spcAft>
                <a:spcPts val="0"/>
              </a:spcAft>
              <a:buClr>
                <a:schemeClr val="dk1"/>
              </a:buClr>
              <a:buSzPts val="1400"/>
              <a:buChar char="•"/>
              <a:defRPr/>
            </a:lvl8pPr>
            <a:lvl9pPr indent="-317500" lvl="8" marL="4114800" algn="l">
              <a:lnSpc>
                <a:spcPct val="90000"/>
              </a:lnSpc>
              <a:spcBef>
                <a:spcPts val="533"/>
              </a:spcBef>
              <a:spcAft>
                <a:spcPts val="0"/>
              </a:spcAft>
              <a:buClr>
                <a:schemeClr val="dk1"/>
              </a:buClr>
              <a:buSzPts val="1400"/>
              <a:buChar char="•"/>
              <a:defRPr/>
            </a:lvl9pPr>
          </a:lstStyle>
          <a:p/>
        </p:txBody>
      </p:sp>
      <p:sp>
        <p:nvSpPr>
          <p:cNvPr id="98" name="Google Shape;98;p29"/>
          <p:cNvSpPr txBox="1"/>
          <p:nvPr>
            <p:ph type="title"/>
          </p:nvPr>
        </p:nvSpPr>
        <p:spPr>
          <a:xfrm>
            <a:off x="381000" y="471516"/>
            <a:ext cx="7082400" cy="1225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3300"/>
              <a:buFont typeface="Calibri"/>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Closing Slide">
    <p:spTree>
      <p:nvGrpSpPr>
        <p:cNvPr id="99" name="Shape 99"/>
        <p:cNvGrpSpPr/>
        <p:nvPr/>
      </p:nvGrpSpPr>
      <p:grpSpPr>
        <a:xfrm>
          <a:off x="0" y="0"/>
          <a:ext cx="0" cy="0"/>
          <a:chOff x="0" y="0"/>
          <a:chExt cx="0" cy="0"/>
        </a:xfrm>
      </p:grpSpPr>
      <p:pic>
        <p:nvPicPr>
          <p:cNvPr id="100" name="Google Shape;100;p3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01" name="Google Shape;101;p30"/>
          <p:cNvSpPr txBox="1"/>
          <p:nvPr>
            <p:ph type="ctrTitle"/>
          </p:nvPr>
        </p:nvSpPr>
        <p:spPr>
          <a:xfrm>
            <a:off x="693380" y="2327471"/>
            <a:ext cx="6450600" cy="1422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4000"/>
              <a:buFont typeface="Calibri"/>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30"/>
          <p:cNvSpPr txBox="1"/>
          <p:nvPr>
            <p:ph idx="1" type="subTitle"/>
          </p:nvPr>
        </p:nvSpPr>
        <p:spPr>
          <a:xfrm>
            <a:off x="693379" y="3981776"/>
            <a:ext cx="6450600" cy="9468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1">
  <p:cSld name="2_Closing Slide">
    <p:spTree>
      <p:nvGrpSpPr>
        <p:cNvPr id="103" name="Shape 103"/>
        <p:cNvGrpSpPr/>
        <p:nvPr/>
      </p:nvGrpSpPr>
      <p:grpSpPr>
        <a:xfrm>
          <a:off x="0" y="0"/>
          <a:ext cx="0" cy="0"/>
          <a:chOff x="0" y="0"/>
          <a:chExt cx="0" cy="0"/>
        </a:xfrm>
      </p:grpSpPr>
      <p:pic>
        <p:nvPicPr>
          <p:cNvPr id="104" name="Google Shape;104;g28a00f46fb7_0_155"/>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05" name="Google Shape;105;g28a00f46fb7_0_155"/>
          <p:cNvSpPr txBox="1"/>
          <p:nvPr>
            <p:ph type="ctrTitle"/>
          </p:nvPr>
        </p:nvSpPr>
        <p:spPr>
          <a:xfrm>
            <a:off x="693380" y="2327471"/>
            <a:ext cx="6450600" cy="1422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4000"/>
              <a:buFont typeface="Calibri"/>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g28a00f46fb7_0_155"/>
          <p:cNvSpPr txBox="1"/>
          <p:nvPr>
            <p:ph idx="1" type="subTitle"/>
          </p:nvPr>
        </p:nvSpPr>
        <p:spPr>
          <a:xfrm>
            <a:off x="693379" y="3981776"/>
            <a:ext cx="6450600" cy="9468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type="tx">
  <p:cSld name="TITLE_AND_BODY">
    <p:spTree>
      <p:nvGrpSpPr>
        <p:cNvPr id="112" name="Shape 112"/>
        <p:cNvGrpSpPr/>
        <p:nvPr/>
      </p:nvGrpSpPr>
      <p:grpSpPr>
        <a:xfrm>
          <a:off x="0" y="0"/>
          <a:ext cx="0" cy="0"/>
          <a:chOff x="0" y="0"/>
          <a:chExt cx="0" cy="0"/>
        </a:xfrm>
      </p:grpSpPr>
      <p:sp>
        <p:nvSpPr>
          <p:cNvPr id="113" name="Google Shape;113;p28"/>
          <p:cNvSpPr txBox="1"/>
          <p:nvPr>
            <p:ph type="title"/>
          </p:nvPr>
        </p:nvSpPr>
        <p:spPr>
          <a:xfrm>
            <a:off x="381000" y="0"/>
            <a:ext cx="10093325" cy="2166937"/>
          </a:xfrm>
          <a:prstGeom prst="rect">
            <a:avLst/>
          </a:prstGeom>
          <a:noFill/>
          <a:ln>
            <a:noFill/>
          </a:ln>
        </p:spPr>
        <p:txBody>
          <a:bodyPr anchorCtr="0" anchor="ctr" bIns="45675" lIns="45675" spcFirstLastPara="1" rIns="45675" wrap="square" tIns="4567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p28"/>
          <p:cNvSpPr txBox="1"/>
          <p:nvPr>
            <p:ph idx="1" type="body"/>
          </p:nvPr>
        </p:nvSpPr>
        <p:spPr>
          <a:xfrm>
            <a:off x="838200" y="2241550"/>
            <a:ext cx="4343400" cy="4616450"/>
          </a:xfrm>
          <a:prstGeom prst="rect">
            <a:avLst/>
          </a:prstGeom>
          <a:noFill/>
          <a:ln>
            <a:noFill/>
          </a:ln>
        </p:spPr>
        <p:txBody>
          <a:bodyPr anchorCtr="0" anchor="t" bIns="45675" lIns="45675" spcFirstLastPara="1" rIns="45675" wrap="square" tIns="45675">
            <a:no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15" name="Google Shape;115;p28"/>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6" name="Google Shape;116;p28"/>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7" name="Google Shape;117;p28"/>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121" name="Shape 121"/>
        <p:cNvGrpSpPr/>
        <p:nvPr/>
      </p:nvGrpSpPr>
      <p:grpSpPr>
        <a:xfrm>
          <a:off x="0" y="0"/>
          <a:ext cx="0" cy="0"/>
          <a:chOff x="0" y="0"/>
          <a:chExt cx="0" cy="0"/>
        </a:xfrm>
      </p:grpSpPr>
      <p:pic>
        <p:nvPicPr>
          <p:cNvPr descr="A picture containing graphical user interface&#10;&#10;Description automatically generated" id="122" name="Google Shape;122;g28a00f46fb7_0_277"/>
          <p:cNvPicPr preferRelativeResize="0"/>
          <p:nvPr/>
        </p:nvPicPr>
        <p:blipFill rotWithShape="1">
          <a:blip r:embed="rId2">
            <a:alphaModFix/>
          </a:blip>
          <a:srcRect b="0" l="53151" r="0" t="0"/>
          <a:stretch/>
        </p:blipFill>
        <p:spPr>
          <a:xfrm>
            <a:off x="5943600" y="-27710"/>
            <a:ext cx="6276113" cy="6954983"/>
          </a:xfrm>
          <a:prstGeom prst="rect">
            <a:avLst/>
          </a:prstGeom>
          <a:noFill/>
          <a:ln>
            <a:noFill/>
          </a:ln>
        </p:spPr>
      </p:pic>
      <p:pic>
        <p:nvPicPr>
          <p:cNvPr descr="Shape, rectangle&#10;&#10;Description automatically generated" id="123" name="Google Shape;123;g28a00f46fb7_0_277"/>
          <p:cNvPicPr preferRelativeResize="0"/>
          <p:nvPr/>
        </p:nvPicPr>
        <p:blipFill rotWithShape="1">
          <a:blip r:embed="rId3">
            <a:alphaModFix/>
          </a:blip>
          <a:srcRect b="0" l="0" r="0" t="0"/>
          <a:stretch/>
        </p:blipFill>
        <p:spPr>
          <a:xfrm>
            <a:off x="0" y="-370688"/>
            <a:ext cx="12192000" cy="6858001"/>
          </a:xfrm>
          <a:prstGeom prst="rect">
            <a:avLst/>
          </a:prstGeom>
          <a:noFill/>
          <a:ln>
            <a:noFill/>
          </a:ln>
        </p:spPr>
      </p:pic>
      <p:sp>
        <p:nvSpPr>
          <p:cNvPr id="124" name="Google Shape;124;g28a00f46fb7_0_277"/>
          <p:cNvSpPr txBox="1"/>
          <p:nvPr>
            <p:ph type="title"/>
          </p:nvPr>
        </p:nvSpPr>
        <p:spPr>
          <a:xfrm>
            <a:off x="381000" y="471516"/>
            <a:ext cx="10094700" cy="1225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400"/>
              <a:buFont typeface="Calibri"/>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g28a00f46fb7_0_277"/>
          <p:cNvSpPr txBox="1"/>
          <p:nvPr>
            <p:ph idx="1" type="body"/>
          </p:nvPr>
        </p:nvSpPr>
        <p:spPr>
          <a:xfrm>
            <a:off x="838200" y="2242457"/>
            <a:ext cx="4343400" cy="39345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solidFill>
                  <a:schemeClr val="dk1"/>
                </a:solidFill>
              </a:defRPr>
            </a:lvl1pPr>
            <a:lvl2pPr indent="-381000" lvl="1" marL="914400" algn="l">
              <a:lnSpc>
                <a:spcPct val="90000"/>
              </a:lnSpc>
              <a:spcBef>
                <a:spcPts val="500"/>
              </a:spcBef>
              <a:spcAft>
                <a:spcPts val="0"/>
              </a:spcAft>
              <a:buClr>
                <a:schemeClr val="dk1"/>
              </a:buClr>
              <a:buSzPts val="2400"/>
              <a:buChar char="•"/>
              <a:defRPr>
                <a:solidFill>
                  <a:schemeClr val="dk1"/>
                </a:solidFill>
              </a:defRPr>
            </a:lvl2pPr>
            <a:lvl3pPr indent="-355600" lvl="2" marL="1371600" algn="l">
              <a:lnSpc>
                <a:spcPct val="90000"/>
              </a:lnSpc>
              <a:spcBef>
                <a:spcPts val="500"/>
              </a:spcBef>
              <a:spcAft>
                <a:spcPts val="0"/>
              </a:spcAft>
              <a:buClr>
                <a:schemeClr val="dk1"/>
              </a:buClr>
              <a:buSzPts val="2000"/>
              <a:buChar char="•"/>
              <a:defRPr>
                <a:solidFill>
                  <a:schemeClr val="dk1"/>
                </a:solidFill>
              </a:defRPr>
            </a:lvl3pPr>
            <a:lvl4pPr indent="-342900" lvl="3" marL="1828800" algn="l">
              <a:lnSpc>
                <a:spcPct val="90000"/>
              </a:lnSpc>
              <a:spcBef>
                <a:spcPts val="500"/>
              </a:spcBef>
              <a:spcAft>
                <a:spcPts val="0"/>
              </a:spcAft>
              <a:buClr>
                <a:schemeClr val="dk1"/>
              </a:buClr>
              <a:buSzPts val="1800"/>
              <a:buChar char="•"/>
              <a:defRPr>
                <a:solidFill>
                  <a:schemeClr val="dk1"/>
                </a:solidFill>
              </a:defRPr>
            </a:lvl4pPr>
            <a:lvl5pPr indent="-342900" lvl="4" marL="2286000" algn="l">
              <a:lnSpc>
                <a:spcPct val="90000"/>
              </a:lnSpc>
              <a:spcBef>
                <a:spcPts val="500"/>
              </a:spcBef>
              <a:spcAft>
                <a:spcPts val="0"/>
              </a:spcAft>
              <a:buClr>
                <a:schemeClr val="dk1"/>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 name="Google Shape;126;g28a00f46fb7_0_277"/>
          <p:cNvSpPr txBox="1"/>
          <p:nvPr>
            <p:ph idx="2" type="body"/>
          </p:nvPr>
        </p:nvSpPr>
        <p:spPr>
          <a:xfrm>
            <a:off x="6466114" y="2242457"/>
            <a:ext cx="5232300" cy="39345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wo Content">
  <p:cSld name="2_Two Content">
    <p:spTree>
      <p:nvGrpSpPr>
        <p:cNvPr id="127" name="Shape 127"/>
        <p:cNvGrpSpPr/>
        <p:nvPr/>
      </p:nvGrpSpPr>
      <p:grpSpPr>
        <a:xfrm>
          <a:off x="0" y="0"/>
          <a:ext cx="0" cy="0"/>
          <a:chOff x="0" y="0"/>
          <a:chExt cx="0" cy="0"/>
        </a:xfrm>
      </p:grpSpPr>
      <p:pic>
        <p:nvPicPr>
          <p:cNvPr descr="Shape&#10;&#10;Description automatically generated" id="128" name="Google Shape;128;g28a00f46fb7_0_269"/>
          <p:cNvPicPr preferRelativeResize="0"/>
          <p:nvPr/>
        </p:nvPicPr>
        <p:blipFill rotWithShape="1">
          <a:blip r:embed="rId2">
            <a:alphaModFix/>
          </a:blip>
          <a:srcRect b="0" l="0" r="0" t="0"/>
          <a:stretch/>
        </p:blipFill>
        <p:spPr>
          <a:xfrm>
            <a:off x="0" y="0"/>
            <a:ext cx="12192000" cy="6858001"/>
          </a:xfrm>
          <a:prstGeom prst="rect">
            <a:avLst/>
          </a:prstGeom>
          <a:noFill/>
          <a:ln>
            <a:noFill/>
          </a:ln>
        </p:spPr>
      </p:pic>
      <p:sp>
        <p:nvSpPr>
          <p:cNvPr id="129" name="Google Shape;129;g28a00f46fb7_0_269"/>
          <p:cNvSpPr txBox="1"/>
          <p:nvPr>
            <p:ph idx="1" type="body"/>
          </p:nvPr>
        </p:nvSpPr>
        <p:spPr>
          <a:xfrm>
            <a:off x="3412272" y="2176669"/>
            <a:ext cx="7962000" cy="40002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solidFill>
                  <a:schemeClr val="dk1"/>
                </a:solidFill>
              </a:defRPr>
            </a:lvl1pPr>
            <a:lvl2pPr indent="-381000" lvl="1" marL="914400" algn="l">
              <a:lnSpc>
                <a:spcPct val="90000"/>
              </a:lnSpc>
              <a:spcBef>
                <a:spcPts val="500"/>
              </a:spcBef>
              <a:spcAft>
                <a:spcPts val="0"/>
              </a:spcAft>
              <a:buClr>
                <a:schemeClr val="dk1"/>
              </a:buClr>
              <a:buSzPts val="2400"/>
              <a:buChar char="•"/>
              <a:defRPr>
                <a:solidFill>
                  <a:schemeClr val="dk1"/>
                </a:solidFill>
              </a:defRPr>
            </a:lvl2pPr>
            <a:lvl3pPr indent="-355600" lvl="2" marL="1371600" algn="l">
              <a:lnSpc>
                <a:spcPct val="90000"/>
              </a:lnSpc>
              <a:spcBef>
                <a:spcPts val="500"/>
              </a:spcBef>
              <a:spcAft>
                <a:spcPts val="0"/>
              </a:spcAft>
              <a:buClr>
                <a:schemeClr val="dk1"/>
              </a:buClr>
              <a:buSzPts val="2000"/>
              <a:buChar char="•"/>
              <a:defRPr>
                <a:solidFill>
                  <a:schemeClr val="dk1"/>
                </a:solidFill>
              </a:defRPr>
            </a:lvl3pPr>
            <a:lvl4pPr indent="-342900" lvl="3" marL="1828800" algn="l">
              <a:lnSpc>
                <a:spcPct val="90000"/>
              </a:lnSpc>
              <a:spcBef>
                <a:spcPts val="500"/>
              </a:spcBef>
              <a:spcAft>
                <a:spcPts val="0"/>
              </a:spcAft>
              <a:buClr>
                <a:schemeClr val="dk1"/>
              </a:buClr>
              <a:buSzPts val="1800"/>
              <a:buChar char="•"/>
              <a:defRPr>
                <a:solidFill>
                  <a:schemeClr val="dk1"/>
                </a:solidFill>
              </a:defRPr>
            </a:lvl4pPr>
            <a:lvl5pPr indent="-342900" lvl="4" marL="2286000" algn="l">
              <a:lnSpc>
                <a:spcPct val="90000"/>
              </a:lnSpc>
              <a:spcBef>
                <a:spcPts val="500"/>
              </a:spcBef>
              <a:spcAft>
                <a:spcPts val="0"/>
              </a:spcAft>
              <a:buClr>
                <a:schemeClr val="dk1"/>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 name="Google Shape;130;g28a00f46fb7_0_269"/>
          <p:cNvSpPr txBox="1"/>
          <p:nvPr>
            <p:ph type="title"/>
          </p:nvPr>
        </p:nvSpPr>
        <p:spPr>
          <a:xfrm>
            <a:off x="381000" y="471516"/>
            <a:ext cx="7082400" cy="1225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400"/>
              <a:buFont typeface="Calibri"/>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1" name="Shape 131"/>
        <p:cNvGrpSpPr/>
        <p:nvPr/>
      </p:nvGrpSpPr>
      <p:grpSpPr>
        <a:xfrm>
          <a:off x="0" y="0"/>
          <a:ext cx="0" cy="0"/>
          <a:chOff x="0" y="0"/>
          <a:chExt cx="0" cy="0"/>
        </a:xfrm>
      </p:grpSpPr>
      <p:pic>
        <p:nvPicPr>
          <p:cNvPr descr="Background pattern&#10;&#10;Description automatically generated" id="132" name="Google Shape;132;g28a00f46fb7_0_273"/>
          <p:cNvPicPr preferRelativeResize="0"/>
          <p:nvPr/>
        </p:nvPicPr>
        <p:blipFill rotWithShape="1">
          <a:blip r:embed="rId2">
            <a:alphaModFix/>
          </a:blip>
          <a:srcRect b="0" l="0" r="0" t="0"/>
          <a:stretch/>
        </p:blipFill>
        <p:spPr>
          <a:xfrm>
            <a:off x="0" y="0"/>
            <a:ext cx="12192000" cy="6858001"/>
          </a:xfrm>
          <a:prstGeom prst="rect">
            <a:avLst/>
          </a:prstGeom>
          <a:noFill/>
          <a:ln>
            <a:noFill/>
          </a:ln>
        </p:spPr>
      </p:pic>
      <p:sp>
        <p:nvSpPr>
          <p:cNvPr id="133" name="Google Shape;133;g28a00f46fb7_0_273"/>
          <p:cNvSpPr txBox="1"/>
          <p:nvPr>
            <p:ph idx="1" type="body"/>
          </p:nvPr>
        </p:nvSpPr>
        <p:spPr>
          <a:xfrm>
            <a:off x="838200" y="1968500"/>
            <a:ext cx="10515600" cy="43221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 name="Google Shape;134;g28a00f46fb7_0_273"/>
          <p:cNvSpPr txBox="1"/>
          <p:nvPr>
            <p:ph type="title"/>
          </p:nvPr>
        </p:nvSpPr>
        <p:spPr>
          <a:xfrm>
            <a:off x="838200" y="575782"/>
            <a:ext cx="6629400" cy="1056300"/>
          </a:xfrm>
          <a:prstGeom prst="rect">
            <a:avLst/>
          </a:prstGeom>
          <a:no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chemeClr val="lt1"/>
              </a:buClr>
              <a:buSzPts val="4000"/>
              <a:buFont typeface="Calibri"/>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 name="Shape 16"/>
        <p:cNvGrpSpPr/>
        <p:nvPr/>
      </p:nvGrpSpPr>
      <p:grpSpPr>
        <a:xfrm>
          <a:off x="0" y="0"/>
          <a:ext cx="0" cy="0"/>
          <a:chOff x="0" y="0"/>
          <a:chExt cx="0" cy="0"/>
        </a:xfrm>
      </p:grpSpPr>
      <p:pic>
        <p:nvPicPr>
          <p:cNvPr descr="Background pattern&#10;&#10;Description automatically generated" id="17" name="Google Shape;17;g28a00f46fb7_0_65"/>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8" name="Google Shape;18;g28a00f46fb7_0_65"/>
          <p:cNvSpPr txBox="1"/>
          <p:nvPr>
            <p:ph idx="1" type="body"/>
          </p:nvPr>
        </p:nvSpPr>
        <p:spPr>
          <a:xfrm>
            <a:off x="838200" y="1968500"/>
            <a:ext cx="10515600" cy="43221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 name="Google Shape;19;g28a00f46fb7_0_65"/>
          <p:cNvSpPr txBox="1"/>
          <p:nvPr>
            <p:ph type="title"/>
          </p:nvPr>
        </p:nvSpPr>
        <p:spPr>
          <a:xfrm>
            <a:off x="838200" y="575782"/>
            <a:ext cx="6629400" cy="1056300"/>
          </a:xfrm>
          <a:prstGeom prst="rect">
            <a:avLst/>
          </a:prstGeom>
          <a:no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chemeClr val="lt1"/>
              </a:buClr>
              <a:buSzPts val="4000"/>
              <a:buFont typeface="Calibri"/>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2_Closing Slide">
    <p:spTree>
      <p:nvGrpSpPr>
        <p:cNvPr id="135" name="Shape 135"/>
        <p:cNvGrpSpPr/>
        <p:nvPr/>
      </p:nvGrpSpPr>
      <p:grpSpPr>
        <a:xfrm>
          <a:off x="0" y="0"/>
          <a:ext cx="0" cy="0"/>
          <a:chOff x="0" y="0"/>
          <a:chExt cx="0" cy="0"/>
        </a:xfrm>
      </p:grpSpPr>
      <p:pic>
        <p:nvPicPr>
          <p:cNvPr id="136" name="Google Shape;136;g28a00f46fb7_0_28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37" name="Google Shape;137;g28a00f46fb7_0_283"/>
          <p:cNvSpPr txBox="1"/>
          <p:nvPr>
            <p:ph type="ctrTitle"/>
          </p:nvPr>
        </p:nvSpPr>
        <p:spPr>
          <a:xfrm>
            <a:off x="693380" y="2327471"/>
            <a:ext cx="6450600" cy="1422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4000"/>
              <a:buFont typeface="Calibri"/>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g28a00f46fb7_0_283"/>
          <p:cNvSpPr txBox="1"/>
          <p:nvPr>
            <p:ph idx="1" type="subTitle"/>
          </p:nvPr>
        </p:nvSpPr>
        <p:spPr>
          <a:xfrm>
            <a:off x="693379" y="3981776"/>
            <a:ext cx="6450600" cy="9468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9" name="Shape 139"/>
        <p:cNvGrpSpPr/>
        <p:nvPr/>
      </p:nvGrpSpPr>
      <p:grpSpPr>
        <a:xfrm>
          <a:off x="0" y="0"/>
          <a:ext cx="0" cy="0"/>
          <a:chOff x="0" y="0"/>
          <a:chExt cx="0" cy="0"/>
        </a:xfrm>
      </p:grpSpPr>
      <p:pic>
        <p:nvPicPr>
          <p:cNvPr descr="A screenshot of a computer&#10;&#10;Description automatically generated with medium confidence" id="140" name="Google Shape;140;g28a00f46fb7_0_287"/>
          <p:cNvPicPr preferRelativeResize="0"/>
          <p:nvPr/>
        </p:nvPicPr>
        <p:blipFill rotWithShape="1">
          <a:blip r:embed="rId2">
            <a:alphaModFix/>
          </a:blip>
          <a:srcRect b="0" l="0" r="0" t="0"/>
          <a:stretch/>
        </p:blipFill>
        <p:spPr>
          <a:xfrm>
            <a:off x="0" y="0"/>
            <a:ext cx="12192000" cy="6858001"/>
          </a:xfrm>
          <a:prstGeom prst="rect">
            <a:avLst/>
          </a:prstGeom>
          <a:noFill/>
          <a:ln>
            <a:noFill/>
          </a:ln>
        </p:spPr>
      </p:pic>
      <p:sp>
        <p:nvSpPr>
          <p:cNvPr id="141" name="Google Shape;141;g28a00f46fb7_0_287"/>
          <p:cNvSpPr txBox="1"/>
          <p:nvPr>
            <p:ph type="ctrTitle"/>
          </p:nvPr>
        </p:nvSpPr>
        <p:spPr>
          <a:xfrm>
            <a:off x="755373" y="1847020"/>
            <a:ext cx="6450600" cy="1422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4000"/>
              <a:buFont typeface="Calibri"/>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g28a00f46fb7_0_287"/>
          <p:cNvSpPr txBox="1"/>
          <p:nvPr>
            <p:ph idx="1" type="subTitle"/>
          </p:nvPr>
        </p:nvSpPr>
        <p:spPr>
          <a:xfrm>
            <a:off x="755372" y="3361841"/>
            <a:ext cx="64506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143" name="Shape 143"/>
        <p:cNvGrpSpPr/>
        <p:nvPr/>
      </p:nvGrpSpPr>
      <p:grpSpPr>
        <a:xfrm>
          <a:off x="0" y="0"/>
          <a:ext cx="0" cy="0"/>
          <a:chOff x="0" y="0"/>
          <a:chExt cx="0" cy="0"/>
        </a:xfrm>
      </p:grpSpPr>
      <p:pic>
        <p:nvPicPr>
          <p:cNvPr id="144" name="Google Shape;144;g28a00f46fb7_0_29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45" name="Google Shape;145;g28a00f46fb7_0_291"/>
          <p:cNvSpPr txBox="1"/>
          <p:nvPr>
            <p:ph idx="1" type="body"/>
          </p:nvPr>
        </p:nvSpPr>
        <p:spPr>
          <a:xfrm>
            <a:off x="3412272" y="2176669"/>
            <a:ext cx="7962000" cy="40002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solidFill>
                  <a:schemeClr val="dk1"/>
                </a:solidFill>
              </a:defRPr>
            </a:lvl1pPr>
            <a:lvl2pPr indent="-381000" lvl="1" marL="914400" algn="l">
              <a:lnSpc>
                <a:spcPct val="90000"/>
              </a:lnSpc>
              <a:spcBef>
                <a:spcPts val="500"/>
              </a:spcBef>
              <a:spcAft>
                <a:spcPts val="0"/>
              </a:spcAft>
              <a:buClr>
                <a:schemeClr val="dk1"/>
              </a:buClr>
              <a:buSzPts val="2400"/>
              <a:buChar char="•"/>
              <a:defRPr>
                <a:solidFill>
                  <a:schemeClr val="dk1"/>
                </a:solidFill>
              </a:defRPr>
            </a:lvl2pPr>
            <a:lvl3pPr indent="-355600" lvl="2" marL="1371600" algn="l">
              <a:lnSpc>
                <a:spcPct val="90000"/>
              </a:lnSpc>
              <a:spcBef>
                <a:spcPts val="500"/>
              </a:spcBef>
              <a:spcAft>
                <a:spcPts val="0"/>
              </a:spcAft>
              <a:buClr>
                <a:schemeClr val="dk1"/>
              </a:buClr>
              <a:buSzPts val="2000"/>
              <a:buChar char="•"/>
              <a:defRPr>
                <a:solidFill>
                  <a:schemeClr val="dk1"/>
                </a:solidFill>
              </a:defRPr>
            </a:lvl3pPr>
            <a:lvl4pPr indent="-342900" lvl="3" marL="1828800" algn="l">
              <a:lnSpc>
                <a:spcPct val="90000"/>
              </a:lnSpc>
              <a:spcBef>
                <a:spcPts val="500"/>
              </a:spcBef>
              <a:spcAft>
                <a:spcPts val="0"/>
              </a:spcAft>
              <a:buClr>
                <a:schemeClr val="dk1"/>
              </a:buClr>
              <a:buSzPts val="1800"/>
              <a:buChar char="•"/>
              <a:defRPr>
                <a:solidFill>
                  <a:schemeClr val="dk1"/>
                </a:solidFill>
              </a:defRPr>
            </a:lvl4pPr>
            <a:lvl5pPr indent="-342900" lvl="4" marL="2286000" algn="l">
              <a:lnSpc>
                <a:spcPct val="90000"/>
              </a:lnSpc>
              <a:spcBef>
                <a:spcPts val="500"/>
              </a:spcBef>
              <a:spcAft>
                <a:spcPts val="0"/>
              </a:spcAft>
              <a:buClr>
                <a:schemeClr val="dk1"/>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146" name="Shape 146"/>
        <p:cNvGrpSpPr/>
        <p:nvPr/>
      </p:nvGrpSpPr>
      <p:grpSpPr>
        <a:xfrm>
          <a:off x="0" y="0"/>
          <a:ext cx="0" cy="0"/>
          <a:chOff x="0" y="0"/>
          <a:chExt cx="0" cy="0"/>
        </a:xfrm>
      </p:grpSpPr>
      <p:pic>
        <p:nvPicPr>
          <p:cNvPr id="147" name="Google Shape;147;g28a00f46fb7_0_294"/>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losing Slide">
  <p:cSld name="1_Closing Slide">
    <p:spTree>
      <p:nvGrpSpPr>
        <p:cNvPr id="148" name="Shape 148"/>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49" name="Shape 149"/>
        <p:cNvGrpSpPr/>
        <p:nvPr/>
      </p:nvGrpSpPr>
      <p:grpSpPr>
        <a:xfrm>
          <a:off x="0" y="0"/>
          <a:ext cx="0" cy="0"/>
          <a:chOff x="0" y="0"/>
          <a:chExt cx="0" cy="0"/>
        </a:xfrm>
      </p:grpSpPr>
      <p:pic>
        <p:nvPicPr>
          <p:cNvPr descr="A picture containing graphical user interface&#10;&#10;Description automatically generated" id="150" name="Google Shape;150;g28a00f46fb7_0_297"/>
          <p:cNvPicPr preferRelativeResize="0"/>
          <p:nvPr/>
        </p:nvPicPr>
        <p:blipFill rotWithShape="1">
          <a:blip r:embed="rId2">
            <a:alphaModFix/>
          </a:blip>
          <a:srcRect b="0" l="0" r="0" t="0"/>
          <a:stretch/>
        </p:blipFill>
        <p:spPr>
          <a:xfrm>
            <a:off x="0" y="0"/>
            <a:ext cx="12192000" cy="6858001"/>
          </a:xfrm>
          <a:prstGeom prst="rect">
            <a:avLst/>
          </a:prstGeom>
          <a:noFill/>
          <a:ln>
            <a:noFill/>
          </a:ln>
        </p:spPr>
      </p:pic>
      <p:sp>
        <p:nvSpPr>
          <p:cNvPr id="151" name="Google Shape;151;g28a00f46fb7_0_297"/>
          <p:cNvSpPr txBox="1"/>
          <p:nvPr>
            <p:ph type="title"/>
          </p:nvPr>
        </p:nvSpPr>
        <p:spPr>
          <a:xfrm>
            <a:off x="6095999" y="481806"/>
            <a:ext cx="56025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600"/>
              <a:buFont typeface="Calibri"/>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2" name="Google Shape;152;g28a00f46fb7_0_297"/>
          <p:cNvSpPr txBox="1"/>
          <p:nvPr>
            <p:ph idx="1" type="body"/>
          </p:nvPr>
        </p:nvSpPr>
        <p:spPr>
          <a:xfrm>
            <a:off x="838200" y="2176669"/>
            <a:ext cx="3783600" cy="40002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solidFill>
                  <a:schemeClr val="dk1"/>
                </a:solidFill>
              </a:defRPr>
            </a:lvl1pPr>
            <a:lvl2pPr indent="-381000" lvl="1" marL="914400" algn="l">
              <a:lnSpc>
                <a:spcPct val="90000"/>
              </a:lnSpc>
              <a:spcBef>
                <a:spcPts val="500"/>
              </a:spcBef>
              <a:spcAft>
                <a:spcPts val="0"/>
              </a:spcAft>
              <a:buClr>
                <a:schemeClr val="dk1"/>
              </a:buClr>
              <a:buSzPts val="2400"/>
              <a:buChar char="•"/>
              <a:defRPr>
                <a:solidFill>
                  <a:schemeClr val="dk1"/>
                </a:solidFill>
              </a:defRPr>
            </a:lvl2pPr>
            <a:lvl3pPr indent="-355600" lvl="2" marL="1371600" algn="l">
              <a:lnSpc>
                <a:spcPct val="90000"/>
              </a:lnSpc>
              <a:spcBef>
                <a:spcPts val="500"/>
              </a:spcBef>
              <a:spcAft>
                <a:spcPts val="0"/>
              </a:spcAft>
              <a:buClr>
                <a:schemeClr val="dk1"/>
              </a:buClr>
              <a:buSzPts val="2000"/>
              <a:buChar char="•"/>
              <a:defRPr>
                <a:solidFill>
                  <a:schemeClr val="dk1"/>
                </a:solidFill>
              </a:defRPr>
            </a:lvl3pPr>
            <a:lvl4pPr indent="-342900" lvl="3" marL="1828800" algn="l">
              <a:lnSpc>
                <a:spcPct val="90000"/>
              </a:lnSpc>
              <a:spcBef>
                <a:spcPts val="500"/>
              </a:spcBef>
              <a:spcAft>
                <a:spcPts val="0"/>
              </a:spcAft>
              <a:buClr>
                <a:schemeClr val="dk1"/>
              </a:buClr>
              <a:buSzPts val="1800"/>
              <a:buChar char="•"/>
              <a:defRPr>
                <a:solidFill>
                  <a:schemeClr val="dk1"/>
                </a:solidFill>
              </a:defRPr>
            </a:lvl4pPr>
            <a:lvl5pPr indent="-342900" lvl="4" marL="2286000" algn="l">
              <a:lnSpc>
                <a:spcPct val="90000"/>
              </a:lnSpc>
              <a:spcBef>
                <a:spcPts val="500"/>
              </a:spcBef>
              <a:spcAft>
                <a:spcPts val="0"/>
              </a:spcAft>
              <a:buClr>
                <a:schemeClr val="dk1"/>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 name="Google Shape;153;g28a00f46fb7_0_297"/>
          <p:cNvSpPr txBox="1"/>
          <p:nvPr>
            <p:ph idx="2" type="body"/>
          </p:nvPr>
        </p:nvSpPr>
        <p:spPr>
          <a:xfrm>
            <a:off x="6095999" y="2176669"/>
            <a:ext cx="5602500" cy="40002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4" name="Shape 154"/>
        <p:cNvGrpSpPr/>
        <p:nvPr/>
      </p:nvGrpSpPr>
      <p:grpSpPr>
        <a:xfrm>
          <a:off x="0" y="0"/>
          <a:ext cx="0" cy="0"/>
          <a:chOff x="0" y="0"/>
          <a:chExt cx="0" cy="0"/>
        </a:xfrm>
      </p:grpSpPr>
      <p:sp>
        <p:nvSpPr>
          <p:cNvPr id="155" name="Google Shape;155;g28a00f46fb7_0_30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6" name="Google Shape;156;g28a00f46fb7_0_30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157" name="Google Shape;157;g28a00f46fb7_0_30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158" name="Google Shape;158;g28a00f46fb7_0_30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1">
  <p:cSld name="1_Two Content_1">
    <p:spTree>
      <p:nvGrpSpPr>
        <p:cNvPr id="159" name="Shape 159"/>
        <p:cNvGrpSpPr/>
        <p:nvPr/>
      </p:nvGrpSpPr>
      <p:grpSpPr>
        <a:xfrm>
          <a:off x="0" y="0"/>
          <a:ext cx="0" cy="0"/>
          <a:chOff x="0" y="0"/>
          <a:chExt cx="0" cy="0"/>
        </a:xfrm>
      </p:grpSpPr>
      <p:pic>
        <p:nvPicPr>
          <p:cNvPr id="160" name="Google Shape;160;g28a00f46fb7_0_307"/>
          <p:cNvPicPr preferRelativeResize="0"/>
          <p:nvPr/>
        </p:nvPicPr>
        <p:blipFill rotWithShape="1">
          <a:blip r:embed="rId2">
            <a:alphaModFix/>
          </a:blip>
          <a:srcRect b="0" l="0" r="0" t="0"/>
          <a:stretch/>
        </p:blipFill>
        <p:spPr>
          <a:xfrm>
            <a:off x="-59397" y="-95043"/>
            <a:ext cx="5113606" cy="6990751"/>
          </a:xfrm>
          <a:prstGeom prst="rect">
            <a:avLst/>
          </a:prstGeom>
          <a:noFill/>
          <a:ln>
            <a:noFill/>
          </a:ln>
        </p:spPr>
      </p:pic>
      <p:pic>
        <p:nvPicPr>
          <p:cNvPr descr="Shape&#10;&#10;Description automatically generated" id="161" name="Google Shape;161;g28a00f46fb7_0_307"/>
          <p:cNvPicPr preferRelativeResize="0"/>
          <p:nvPr/>
        </p:nvPicPr>
        <p:blipFill rotWithShape="1">
          <a:blip r:embed="rId3">
            <a:alphaModFix/>
          </a:blip>
          <a:srcRect b="0" l="0" r="0" t="0"/>
          <a:stretch/>
        </p:blipFill>
        <p:spPr>
          <a:xfrm>
            <a:off x="-97105" y="296875"/>
            <a:ext cx="12289106" cy="1523337"/>
          </a:xfrm>
          <a:prstGeom prst="rect">
            <a:avLst/>
          </a:prstGeom>
          <a:noFill/>
          <a:ln>
            <a:noFill/>
          </a:ln>
        </p:spPr>
      </p:pic>
      <p:sp>
        <p:nvSpPr>
          <p:cNvPr id="162" name="Google Shape;162;g28a00f46fb7_0_307"/>
          <p:cNvSpPr txBox="1"/>
          <p:nvPr>
            <p:ph idx="1" type="body"/>
          </p:nvPr>
        </p:nvSpPr>
        <p:spPr>
          <a:xfrm>
            <a:off x="5240741" y="2069587"/>
            <a:ext cx="6090900" cy="4351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63" name="Google Shape;163;g28a00f46fb7_0_307"/>
          <p:cNvSpPr txBox="1"/>
          <p:nvPr>
            <p:ph type="title"/>
          </p:nvPr>
        </p:nvSpPr>
        <p:spPr>
          <a:xfrm>
            <a:off x="838200" y="395761"/>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000"/>
              <a:buFont typeface="Calibri"/>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4" name="Google Shape;164;g28a00f46fb7_0_307"/>
          <p:cNvSpPr txBox="1"/>
          <p:nvPr>
            <p:ph idx="2" type="body"/>
          </p:nvPr>
        </p:nvSpPr>
        <p:spPr>
          <a:xfrm>
            <a:off x="838199" y="2096861"/>
            <a:ext cx="3829200" cy="43512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1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9250" lvl="3" marL="1828800" algn="l">
              <a:lnSpc>
                <a:spcPct val="90000"/>
              </a:lnSpc>
              <a:spcBef>
                <a:spcPts val="500"/>
              </a:spcBef>
              <a:spcAft>
                <a:spcPts val="0"/>
              </a:spcAft>
              <a:buClr>
                <a:schemeClr val="lt1"/>
              </a:buClr>
              <a:buSzPts val="1900"/>
              <a:buChar char="•"/>
              <a:defRPr>
                <a:solidFill>
                  <a:schemeClr val="lt1"/>
                </a:solidFill>
              </a:defRPr>
            </a:lvl4pPr>
            <a:lvl5pPr indent="-349250" lvl="4" marL="2286000" algn="l">
              <a:lnSpc>
                <a:spcPct val="90000"/>
              </a:lnSpc>
              <a:spcBef>
                <a:spcPts val="500"/>
              </a:spcBef>
              <a:spcAft>
                <a:spcPts val="0"/>
              </a:spcAft>
              <a:buClr>
                <a:schemeClr val="lt1"/>
              </a:buClr>
              <a:buSzPts val="1900"/>
              <a:buChar char="•"/>
              <a:defRPr>
                <a:solidFill>
                  <a:schemeClr val="lt1"/>
                </a:solidFill>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5" name="Shape 165"/>
        <p:cNvGrpSpPr/>
        <p:nvPr/>
      </p:nvGrpSpPr>
      <p:grpSpPr>
        <a:xfrm>
          <a:off x="0" y="0"/>
          <a:ext cx="0" cy="0"/>
          <a:chOff x="0" y="0"/>
          <a:chExt cx="0" cy="0"/>
        </a:xfrm>
      </p:grpSpPr>
      <p:pic>
        <p:nvPicPr>
          <p:cNvPr descr="Graphical user interface, application&#10;&#10;Description automatically generated" id="166" name="Google Shape;166;g28a00f46fb7_0_313"/>
          <p:cNvPicPr preferRelativeResize="0"/>
          <p:nvPr/>
        </p:nvPicPr>
        <p:blipFill rotWithShape="1">
          <a:blip r:embed="rId2">
            <a:alphaModFix/>
          </a:blip>
          <a:srcRect b="0" l="0" r="0" t="0"/>
          <a:stretch/>
        </p:blipFill>
        <p:spPr>
          <a:xfrm>
            <a:off x="-39757" y="182632"/>
            <a:ext cx="12291394" cy="691391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20" name="Shape 20"/>
        <p:cNvGrpSpPr/>
        <p:nvPr/>
      </p:nvGrpSpPr>
      <p:grpSpPr>
        <a:xfrm>
          <a:off x="0" y="0"/>
          <a:ext cx="0" cy="0"/>
          <a:chOff x="0" y="0"/>
          <a:chExt cx="0" cy="0"/>
        </a:xfrm>
      </p:grpSpPr>
      <p:pic>
        <p:nvPicPr>
          <p:cNvPr id="21" name="Google Shape;21;g28a00f46fb7_0_6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2" name="Google Shape;22;g28a00f46fb7_0_69"/>
          <p:cNvSpPr txBox="1"/>
          <p:nvPr>
            <p:ph idx="1" type="body"/>
          </p:nvPr>
        </p:nvSpPr>
        <p:spPr>
          <a:xfrm>
            <a:off x="3412272" y="2176669"/>
            <a:ext cx="7962000" cy="40002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solidFill>
                  <a:schemeClr val="dk1"/>
                </a:solidFill>
              </a:defRPr>
            </a:lvl1pPr>
            <a:lvl2pPr indent="-381000" lvl="1" marL="914400" algn="l">
              <a:lnSpc>
                <a:spcPct val="90000"/>
              </a:lnSpc>
              <a:spcBef>
                <a:spcPts val="500"/>
              </a:spcBef>
              <a:spcAft>
                <a:spcPts val="0"/>
              </a:spcAft>
              <a:buClr>
                <a:schemeClr val="dk1"/>
              </a:buClr>
              <a:buSzPts val="2400"/>
              <a:buChar char="•"/>
              <a:defRPr>
                <a:solidFill>
                  <a:schemeClr val="dk1"/>
                </a:solidFill>
              </a:defRPr>
            </a:lvl2pPr>
            <a:lvl3pPr indent="-355600" lvl="2" marL="1371600" algn="l">
              <a:lnSpc>
                <a:spcPct val="90000"/>
              </a:lnSpc>
              <a:spcBef>
                <a:spcPts val="500"/>
              </a:spcBef>
              <a:spcAft>
                <a:spcPts val="0"/>
              </a:spcAft>
              <a:buClr>
                <a:schemeClr val="dk1"/>
              </a:buClr>
              <a:buSzPts val="2000"/>
              <a:buChar char="•"/>
              <a:defRPr>
                <a:solidFill>
                  <a:schemeClr val="dk1"/>
                </a:solidFill>
              </a:defRPr>
            </a:lvl3pPr>
            <a:lvl4pPr indent="-342900" lvl="3" marL="1828800" algn="l">
              <a:lnSpc>
                <a:spcPct val="90000"/>
              </a:lnSpc>
              <a:spcBef>
                <a:spcPts val="500"/>
              </a:spcBef>
              <a:spcAft>
                <a:spcPts val="0"/>
              </a:spcAft>
              <a:buClr>
                <a:schemeClr val="dk1"/>
              </a:buClr>
              <a:buSzPts val="1800"/>
              <a:buChar char="•"/>
              <a:defRPr>
                <a:solidFill>
                  <a:schemeClr val="dk1"/>
                </a:solidFill>
              </a:defRPr>
            </a:lvl4pPr>
            <a:lvl5pPr indent="-342900" lvl="4" marL="2286000" algn="l">
              <a:lnSpc>
                <a:spcPct val="90000"/>
              </a:lnSpc>
              <a:spcBef>
                <a:spcPts val="500"/>
              </a:spcBef>
              <a:spcAft>
                <a:spcPts val="0"/>
              </a:spcAft>
              <a:buClr>
                <a:schemeClr val="dk1"/>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wo Content">
  <p:cSld name="2_Two Content">
    <p:spTree>
      <p:nvGrpSpPr>
        <p:cNvPr id="23" name="Shape 23"/>
        <p:cNvGrpSpPr/>
        <p:nvPr/>
      </p:nvGrpSpPr>
      <p:grpSpPr>
        <a:xfrm>
          <a:off x="0" y="0"/>
          <a:ext cx="0" cy="0"/>
          <a:chOff x="0" y="0"/>
          <a:chExt cx="0" cy="0"/>
        </a:xfrm>
      </p:grpSpPr>
      <p:pic>
        <p:nvPicPr>
          <p:cNvPr descr="Shape&#10;&#10;Description automatically generated" id="24" name="Google Shape;24;g28a00f46fb7_0_7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5" name="Google Shape;25;g28a00f46fb7_0_72"/>
          <p:cNvSpPr txBox="1"/>
          <p:nvPr>
            <p:ph idx="1" type="body"/>
          </p:nvPr>
        </p:nvSpPr>
        <p:spPr>
          <a:xfrm>
            <a:off x="3412272" y="2176669"/>
            <a:ext cx="7962000" cy="40002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solidFill>
                  <a:schemeClr val="dk1"/>
                </a:solidFill>
              </a:defRPr>
            </a:lvl1pPr>
            <a:lvl2pPr indent="-381000" lvl="1" marL="914400" algn="l">
              <a:lnSpc>
                <a:spcPct val="90000"/>
              </a:lnSpc>
              <a:spcBef>
                <a:spcPts val="500"/>
              </a:spcBef>
              <a:spcAft>
                <a:spcPts val="0"/>
              </a:spcAft>
              <a:buClr>
                <a:schemeClr val="dk1"/>
              </a:buClr>
              <a:buSzPts val="2400"/>
              <a:buChar char="•"/>
              <a:defRPr>
                <a:solidFill>
                  <a:schemeClr val="dk1"/>
                </a:solidFill>
              </a:defRPr>
            </a:lvl2pPr>
            <a:lvl3pPr indent="-355600" lvl="2" marL="1371600" algn="l">
              <a:lnSpc>
                <a:spcPct val="90000"/>
              </a:lnSpc>
              <a:spcBef>
                <a:spcPts val="500"/>
              </a:spcBef>
              <a:spcAft>
                <a:spcPts val="0"/>
              </a:spcAft>
              <a:buClr>
                <a:schemeClr val="dk1"/>
              </a:buClr>
              <a:buSzPts val="2000"/>
              <a:buChar char="•"/>
              <a:defRPr>
                <a:solidFill>
                  <a:schemeClr val="dk1"/>
                </a:solidFill>
              </a:defRPr>
            </a:lvl3pPr>
            <a:lvl4pPr indent="-342900" lvl="3" marL="1828800" algn="l">
              <a:lnSpc>
                <a:spcPct val="90000"/>
              </a:lnSpc>
              <a:spcBef>
                <a:spcPts val="500"/>
              </a:spcBef>
              <a:spcAft>
                <a:spcPts val="0"/>
              </a:spcAft>
              <a:buClr>
                <a:schemeClr val="dk1"/>
              </a:buClr>
              <a:buSzPts val="1800"/>
              <a:buChar char="•"/>
              <a:defRPr>
                <a:solidFill>
                  <a:schemeClr val="dk1"/>
                </a:solidFill>
              </a:defRPr>
            </a:lvl4pPr>
            <a:lvl5pPr indent="-342900" lvl="4" marL="2286000" algn="l">
              <a:lnSpc>
                <a:spcPct val="90000"/>
              </a:lnSpc>
              <a:spcBef>
                <a:spcPts val="500"/>
              </a:spcBef>
              <a:spcAft>
                <a:spcPts val="0"/>
              </a:spcAft>
              <a:buClr>
                <a:schemeClr val="dk1"/>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g28a00f46fb7_0_72"/>
          <p:cNvSpPr txBox="1"/>
          <p:nvPr>
            <p:ph type="title"/>
          </p:nvPr>
        </p:nvSpPr>
        <p:spPr>
          <a:xfrm>
            <a:off x="381000" y="471516"/>
            <a:ext cx="7082400" cy="1225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400"/>
              <a:buFont typeface="Calibri"/>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27" name="Shape 27"/>
        <p:cNvGrpSpPr/>
        <p:nvPr/>
      </p:nvGrpSpPr>
      <p:grpSpPr>
        <a:xfrm>
          <a:off x="0" y="0"/>
          <a:ext cx="0" cy="0"/>
          <a:chOff x="0" y="0"/>
          <a:chExt cx="0" cy="0"/>
        </a:xfrm>
      </p:grpSpPr>
      <p:pic>
        <p:nvPicPr>
          <p:cNvPr descr="A picture containing graphical user interface&#10;&#10;Description automatically generated" id="28" name="Google Shape;28;g28a00f46fb7_0_76"/>
          <p:cNvPicPr preferRelativeResize="0"/>
          <p:nvPr/>
        </p:nvPicPr>
        <p:blipFill rotWithShape="1">
          <a:blip r:embed="rId2">
            <a:alphaModFix/>
          </a:blip>
          <a:srcRect b="0" l="0" r="0" t="0"/>
          <a:stretch/>
        </p:blipFill>
        <p:spPr>
          <a:xfrm>
            <a:off x="5943600" y="-27710"/>
            <a:ext cx="6276109" cy="6954983"/>
          </a:xfrm>
          <a:prstGeom prst="rect">
            <a:avLst/>
          </a:prstGeom>
          <a:noFill/>
          <a:ln>
            <a:noFill/>
          </a:ln>
        </p:spPr>
      </p:pic>
      <p:pic>
        <p:nvPicPr>
          <p:cNvPr descr="Shape, rectangle&#10;&#10;Description automatically generated" id="29" name="Google Shape;29;g28a00f46fb7_0_76"/>
          <p:cNvPicPr preferRelativeResize="0"/>
          <p:nvPr/>
        </p:nvPicPr>
        <p:blipFill rotWithShape="1">
          <a:blip r:embed="rId3">
            <a:alphaModFix/>
          </a:blip>
          <a:srcRect b="0" l="0" r="0" t="0"/>
          <a:stretch/>
        </p:blipFill>
        <p:spPr>
          <a:xfrm>
            <a:off x="0" y="-370688"/>
            <a:ext cx="12192000" cy="6858000"/>
          </a:xfrm>
          <a:prstGeom prst="rect">
            <a:avLst/>
          </a:prstGeom>
          <a:noFill/>
          <a:ln>
            <a:noFill/>
          </a:ln>
        </p:spPr>
      </p:pic>
      <p:sp>
        <p:nvSpPr>
          <p:cNvPr id="30" name="Google Shape;30;g28a00f46fb7_0_76"/>
          <p:cNvSpPr txBox="1"/>
          <p:nvPr>
            <p:ph type="title"/>
          </p:nvPr>
        </p:nvSpPr>
        <p:spPr>
          <a:xfrm>
            <a:off x="381000" y="471516"/>
            <a:ext cx="10094700" cy="1225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400"/>
              <a:buFont typeface="Calibri"/>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g28a00f46fb7_0_76"/>
          <p:cNvSpPr txBox="1"/>
          <p:nvPr>
            <p:ph idx="1" type="body"/>
          </p:nvPr>
        </p:nvSpPr>
        <p:spPr>
          <a:xfrm>
            <a:off x="838200" y="2242457"/>
            <a:ext cx="4343400" cy="39345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solidFill>
                  <a:schemeClr val="dk1"/>
                </a:solidFill>
              </a:defRPr>
            </a:lvl1pPr>
            <a:lvl2pPr indent="-381000" lvl="1" marL="914400" algn="l">
              <a:lnSpc>
                <a:spcPct val="90000"/>
              </a:lnSpc>
              <a:spcBef>
                <a:spcPts val="500"/>
              </a:spcBef>
              <a:spcAft>
                <a:spcPts val="0"/>
              </a:spcAft>
              <a:buClr>
                <a:schemeClr val="dk1"/>
              </a:buClr>
              <a:buSzPts val="2400"/>
              <a:buChar char="•"/>
              <a:defRPr>
                <a:solidFill>
                  <a:schemeClr val="dk1"/>
                </a:solidFill>
              </a:defRPr>
            </a:lvl2pPr>
            <a:lvl3pPr indent="-355600" lvl="2" marL="1371600" algn="l">
              <a:lnSpc>
                <a:spcPct val="90000"/>
              </a:lnSpc>
              <a:spcBef>
                <a:spcPts val="500"/>
              </a:spcBef>
              <a:spcAft>
                <a:spcPts val="0"/>
              </a:spcAft>
              <a:buClr>
                <a:schemeClr val="dk1"/>
              </a:buClr>
              <a:buSzPts val="2000"/>
              <a:buChar char="•"/>
              <a:defRPr>
                <a:solidFill>
                  <a:schemeClr val="dk1"/>
                </a:solidFill>
              </a:defRPr>
            </a:lvl3pPr>
            <a:lvl4pPr indent="-342900" lvl="3" marL="1828800" algn="l">
              <a:lnSpc>
                <a:spcPct val="90000"/>
              </a:lnSpc>
              <a:spcBef>
                <a:spcPts val="500"/>
              </a:spcBef>
              <a:spcAft>
                <a:spcPts val="0"/>
              </a:spcAft>
              <a:buClr>
                <a:schemeClr val="dk1"/>
              </a:buClr>
              <a:buSzPts val="1800"/>
              <a:buChar char="•"/>
              <a:defRPr>
                <a:solidFill>
                  <a:schemeClr val="dk1"/>
                </a:solidFill>
              </a:defRPr>
            </a:lvl4pPr>
            <a:lvl5pPr indent="-342900" lvl="4" marL="2286000" algn="l">
              <a:lnSpc>
                <a:spcPct val="90000"/>
              </a:lnSpc>
              <a:spcBef>
                <a:spcPts val="500"/>
              </a:spcBef>
              <a:spcAft>
                <a:spcPts val="0"/>
              </a:spcAft>
              <a:buClr>
                <a:schemeClr val="dk1"/>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g28a00f46fb7_0_76"/>
          <p:cNvSpPr txBox="1"/>
          <p:nvPr>
            <p:ph idx="2" type="body"/>
          </p:nvPr>
        </p:nvSpPr>
        <p:spPr>
          <a:xfrm>
            <a:off x="6466114" y="2242457"/>
            <a:ext cx="5232300" cy="39345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33" name="Shape 33"/>
        <p:cNvGrpSpPr/>
        <p:nvPr/>
      </p:nvGrpSpPr>
      <p:grpSpPr>
        <a:xfrm>
          <a:off x="0" y="0"/>
          <a:ext cx="0" cy="0"/>
          <a:chOff x="0" y="0"/>
          <a:chExt cx="0" cy="0"/>
        </a:xfrm>
      </p:grpSpPr>
      <p:pic>
        <p:nvPicPr>
          <p:cNvPr descr="Shape, rectangle&#10;&#10;Description automatically generated" id="34" name="Google Shape;34;g28a00f46fb7_0_82"/>
          <p:cNvPicPr preferRelativeResize="0"/>
          <p:nvPr/>
        </p:nvPicPr>
        <p:blipFill rotWithShape="1">
          <a:blip r:embed="rId2">
            <a:alphaModFix/>
          </a:blip>
          <a:srcRect b="0" l="0" r="0" t="0"/>
          <a:stretch/>
        </p:blipFill>
        <p:spPr>
          <a:xfrm>
            <a:off x="0" y="-348341"/>
            <a:ext cx="12192000" cy="6858000"/>
          </a:xfrm>
          <a:prstGeom prst="rect">
            <a:avLst/>
          </a:prstGeom>
          <a:noFill/>
          <a:ln>
            <a:noFill/>
          </a:ln>
        </p:spPr>
      </p:pic>
      <p:sp>
        <p:nvSpPr>
          <p:cNvPr id="35" name="Google Shape;35;g28a00f46fb7_0_82"/>
          <p:cNvSpPr txBox="1"/>
          <p:nvPr>
            <p:ph type="title"/>
          </p:nvPr>
        </p:nvSpPr>
        <p:spPr>
          <a:xfrm>
            <a:off x="381000" y="493863"/>
            <a:ext cx="10094700" cy="1225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400"/>
              <a:buFont typeface="Calibri"/>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36" name="Shape 36"/>
        <p:cNvGrpSpPr/>
        <p:nvPr/>
      </p:nvGrpSpPr>
      <p:grpSpPr>
        <a:xfrm>
          <a:off x="0" y="0"/>
          <a:ext cx="0" cy="0"/>
          <a:chOff x="0" y="0"/>
          <a:chExt cx="0" cy="0"/>
        </a:xfrm>
      </p:grpSpPr>
      <p:pic>
        <p:nvPicPr>
          <p:cNvPr id="37" name="Google Shape;37;g28a00f46fb7_0_85"/>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losing Slide">
  <p:cSld name="1_Closing Slide">
    <p:spTree>
      <p:nvGrpSpPr>
        <p:cNvPr id="38" name="Shape 38"/>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5.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theme" Target="../theme/theme4.xml"/><Relationship Id="rId10" Type="http://schemas.openxmlformats.org/officeDocument/2006/relationships/slideLayout" Target="../slideLayouts/slideLayout2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theme" Target="../theme/theme6.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6.png"/><Relationship Id="rId3" Type="http://schemas.openxmlformats.org/officeDocument/2006/relationships/slideLayout" Target="../slideLayouts/slideLayout26.xml"/><Relationship Id="rId4" Type="http://schemas.openxmlformats.org/officeDocument/2006/relationships/theme" Target="../theme/theme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37.xml"/><Relationship Id="rId10" Type="http://schemas.openxmlformats.org/officeDocument/2006/relationships/slideLayout" Target="../slideLayouts/slideLayout36.xml"/><Relationship Id="rId13" Type="http://schemas.openxmlformats.org/officeDocument/2006/relationships/theme" Target="../theme/theme2.xml"/><Relationship Id="rId12" Type="http://schemas.openxmlformats.org/officeDocument/2006/relationships/slideLayout" Target="../slideLayouts/slideLayout38.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9" Type="http://schemas.openxmlformats.org/officeDocument/2006/relationships/slideLayout" Target="../slideLayouts/slideLayout35.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g28a00f46fb7_0_5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g28a00f46fb7_0_5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 name="Shape 47"/>
        <p:cNvGrpSpPr/>
        <p:nvPr/>
      </p:nvGrpSpPr>
      <p:grpSpPr>
        <a:xfrm>
          <a:off x="0" y="0"/>
          <a:ext cx="0" cy="0"/>
          <a:chOff x="0" y="0"/>
          <a:chExt cx="0" cy="0"/>
        </a:xfrm>
      </p:grpSpPr>
      <p:sp>
        <p:nvSpPr>
          <p:cNvPr id="48" name="Google Shape;48;p2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9" name="Google Shape;49;p22"/>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5" name="Shape 85"/>
        <p:cNvGrpSpPr/>
        <p:nvPr/>
      </p:nvGrpSpPr>
      <p:grpSpPr>
        <a:xfrm>
          <a:off x="0" y="0"/>
          <a:ext cx="0" cy="0"/>
          <a:chOff x="0" y="0"/>
          <a:chExt cx="0" cy="0"/>
        </a:xfrm>
      </p:grpSpPr>
      <p:pic>
        <p:nvPicPr>
          <p:cNvPr descr="Shape&#10;&#10;Description automatically generated" id="86" name="Google Shape;86;p25"/>
          <p:cNvPicPr preferRelativeResize="0"/>
          <p:nvPr/>
        </p:nvPicPr>
        <p:blipFill rotWithShape="1">
          <a:blip r:embed="rId1">
            <a:alphaModFix/>
          </a:blip>
          <a:srcRect b="0" l="0" r="0" t="0"/>
          <a:stretch/>
        </p:blipFill>
        <p:spPr>
          <a:xfrm>
            <a:off x="0" y="0"/>
            <a:ext cx="12192000" cy="6858000"/>
          </a:xfrm>
          <a:prstGeom prst="rect">
            <a:avLst/>
          </a:prstGeom>
          <a:noFill/>
          <a:ln>
            <a:noFill/>
          </a:ln>
        </p:spPr>
      </p:pic>
      <p:sp>
        <p:nvSpPr>
          <p:cNvPr id="87" name="Google Shape;87;p25"/>
          <p:cNvSpPr txBox="1"/>
          <p:nvPr>
            <p:ph idx="1" type="body"/>
          </p:nvPr>
        </p:nvSpPr>
        <p:spPr>
          <a:xfrm>
            <a:off x="3411537" y="2176462"/>
            <a:ext cx="7961312" cy="4679950"/>
          </a:xfrm>
          <a:prstGeom prst="rect">
            <a:avLst/>
          </a:prstGeom>
          <a:noFill/>
          <a:ln>
            <a:noFill/>
          </a:ln>
        </p:spPr>
        <p:txBody>
          <a:bodyPr anchorCtr="0" anchor="t" bIns="45675" lIns="45675" spcFirstLastPara="1" rIns="45675" wrap="square" tIns="45675">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Helvetica Neue"/>
                <a:ea typeface="Helvetica Neue"/>
                <a:cs typeface="Helvetica Neue"/>
                <a:sym typeface="Helvetica Neue"/>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Helvetica Neue"/>
                <a:ea typeface="Helvetica Neue"/>
                <a:cs typeface="Helvetica Neue"/>
                <a:sym typeface="Helvetica Neue"/>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Helvetica Neue"/>
                <a:ea typeface="Helvetica Neue"/>
                <a:cs typeface="Helvetica Neue"/>
                <a:sym typeface="Helvetica Neue"/>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Helvetica Neue"/>
                <a:ea typeface="Helvetica Neue"/>
                <a:cs typeface="Helvetica Neue"/>
                <a:sym typeface="Helvetica Neue"/>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Helvetica Neue"/>
                <a:ea typeface="Helvetica Neue"/>
                <a:cs typeface="Helvetica Neue"/>
                <a:sym typeface="Helvetica Neue"/>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Helvetica Neue"/>
                <a:ea typeface="Helvetica Neue"/>
                <a:cs typeface="Helvetica Neue"/>
                <a:sym typeface="Helvetica Neue"/>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Helvetica Neue"/>
                <a:ea typeface="Helvetica Neue"/>
                <a:cs typeface="Helvetica Neue"/>
                <a:sym typeface="Helvetica Neue"/>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Helvetica Neue"/>
                <a:ea typeface="Helvetica Neue"/>
                <a:cs typeface="Helvetica Neue"/>
                <a:sym typeface="Helvetica Neue"/>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Helvetica Neue"/>
                <a:ea typeface="Helvetica Neue"/>
                <a:cs typeface="Helvetica Neue"/>
                <a:sym typeface="Helvetica Neue"/>
              </a:defRPr>
            </a:lvl9pPr>
          </a:lstStyle>
          <a:p/>
        </p:txBody>
      </p:sp>
      <p:sp>
        <p:nvSpPr>
          <p:cNvPr id="88" name="Google Shape;88;p25"/>
          <p:cNvSpPr txBox="1"/>
          <p:nvPr>
            <p:ph type="title"/>
          </p:nvPr>
        </p:nvSpPr>
        <p:spPr>
          <a:xfrm>
            <a:off x="381000" y="0"/>
            <a:ext cx="7081837" cy="2166937"/>
          </a:xfrm>
          <a:prstGeom prst="rect">
            <a:avLst/>
          </a:prstGeom>
          <a:noFill/>
          <a:ln>
            <a:noFill/>
          </a:ln>
        </p:spPr>
        <p:txBody>
          <a:bodyPr anchorCtr="0" anchor="ctr" bIns="45675" lIns="45675" spcFirstLastPara="1" rIns="45675" wrap="square" tIns="4567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sldLayoutIdLst>
    <p:sldLayoutId id="2147483672" r:id="rId2"/>
    <p:sldLayoutId id="2147483673" r:id="rId3"/>
    <p:sldLayoutId id="2147483674" r:id="rId4"/>
    <p:sldLayoutId id="2147483675"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7" name="Shape 107"/>
        <p:cNvGrpSpPr/>
        <p:nvPr/>
      </p:nvGrpSpPr>
      <p:grpSpPr>
        <a:xfrm>
          <a:off x="0" y="0"/>
          <a:ext cx="0" cy="0"/>
          <a:chOff x="0" y="0"/>
          <a:chExt cx="0" cy="0"/>
        </a:xfrm>
      </p:grpSpPr>
      <p:pic>
        <p:nvPicPr>
          <p:cNvPr descr="A picture containing graphical user interface&#10;&#10;Description automatically generated" id="108" name="Google Shape;108;p27"/>
          <p:cNvPicPr preferRelativeResize="0"/>
          <p:nvPr/>
        </p:nvPicPr>
        <p:blipFill rotWithShape="1">
          <a:blip r:embed="rId1">
            <a:alphaModFix/>
          </a:blip>
          <a:srcRect b="0" l="53151" r="0" t="0"/>
          <a:stretch/>
        </p:blipFill>
        <p:spPr>
          <a:xfrm>
            <a:off x="5942012" y="-26987"/>
            <a:ext cx="6276975" cy="6953250"/>
          </a:xfrm>
          <a:prstGeom prst="rect">
            <a:avLst/>
          </a:prstGeom>
          <a:noFill/>
          <a:ln>
            <a:noFill/>
          </a:ln>
        </p:spPr>
      </p:pic>
      <p:pic>
        <p:nvPicPr>
          <p:cNvPr descr="Shape, rectangle&#10;&#10;Description automatically generated" id="109" name="Google Shape;109;p27"/>
          <p:cNvPicPr preferRelativeResize="0"/>
          <p:nvPr/>
        </p:nvPicPr>
        <p:blipFill rotWithShape="1">
          <a:blip r:embed="rId2">
            <a:alphaModFix/>
          </a:blip>
          <a:srcRect b="0" l="0" r="0" t="0"/>
          <a:stretch/>
        </p:blipFill>
        <p:spPr>
          <a:xfrm>
            <a:off x="0" y="-369887"/>
            <a:ext cx="12192000" cy="6856412"/>
          </a:xfrm>
          <a:prstGeom prst="rect">
            <a:avLst/>
          </a:prstGeom>
          <a:noFill/>
          <a:ln>
            <a:noFill/>
          </a:ln>
        </p:spPr>
      </p:pic>
      <p:sp>
        <p:nvSpPr>
          <p:cNvPr id="110" name="Google Shape;110;p27"/>
          <p:cNvSpPr txBox="1"/>
          <p:nvPr>
            <p:ph type="title"/>
          </p:nvPr>
        </p:nvSpPr>
        <p:spPr>
          <a:xfrm>
            <a:off x="381000" y="0"/>
            <a:ext cx="10093325" cy="2166937"/>
          </a:xfrm>
          <a:prstGeom prst="rect">
            <a:avLst/>
          </a:prstGeom>
          <a:noFill/>
          <a:ln>
            <a:noFill/>
          </a:ln>
        </p:spPr>
        <p:txBody>
          <a:bodyPr anchorCtr="0" anchor="ctr" bIns="45675" lIns="45675" spcFirstLastPara="1" rIns="45675" wrap="square" tIns="4567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Helvetica Neue"/>
                <a:ea typeface="Helvetica Neue"/>
                <a:cs typeface="Helvetica Neue"/>
                <a:sym typeface="Helvetica Neue"/>
              </a:defRPr>
            </a:lvl9pPr>
          </a:lstStyle>
          <a:p/>
        </p:txBody>
      </p:sp>
      <p:sp>
        <p:nvSpPr>
          <p:cNvPr id="111" name="Google Shape;111;p27"/>
          <p:cNvSpPr txBox="1"/>
          <p:nvPr>
            <p:ph idx="1" type="body"/>
          </p:nvPr>
        </p:nvSpPr>
        <p:spPr>
          <a:xfrm>
            <a:off x="838200" y="2241550"/>
            <a:ext cx="4343400" cy="4616450"/>
          </a:xfrm>
          <a:prstGeom prst="rect">
            <a:avLst/>
          </a:prstGeom>
          <a:noFill/>
          <a:ln>
            <a:noFill/>
          </a:ln>
        </p:spPr>
        <p:txBody>
          <a:bodyPr anchorCtr="0" anchor="t" bIns="45675" lIns="45675" spcFirstLastPara="1" rIns="45675" wrap="square" tIns="45675">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Helvetica Neue"/>
                <a:ea typeface="Helvetica Neue"/>
                <a:cs typeface="Helvetica Neue"/>
                <a:sym typeface="Helvetica Neue"/>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Helvetica Neue"/>
                <a:ea typeface="Helvetica Neue"/>
                <a:cs typeface="Helvetica Neue"/>
                <a:sym typeface="Helvetica Neue"/>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Helvetica Neue"/>
                <a:ea typeface="Helvetica Neue"/>
                <a:cs typeface="Helvetica Neue"/>
                <a:sym typeface="Helvetica Neue"/>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Helvetica Neue"/>
                <a:ea typeface="Helvetica Neue"/>
                <a:cs typeface="Helvetica Neue"/>
                <a:sym typeface="Helvetica Neue"/>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Helvetica Neue"/>
                <a:ea typeface="Helvetica Neue"/>
                <a:cs typeface="Helvetica Neue"/>
                <a:sym typeface="Helvetica Neue"/>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Helvetica Neue"/>
                <a:ea typeface="Helvetica Neue"/>
                <a:cs typeface="Helvetica Neue"/>
                <a:sym typeface="Helvetica Neue"/>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Helvetica Neue"/>
                <a:ea typeface="Helvetica Neue"/>
                <a:cs typeface="Helvetica Neue"/>
                <a:sym typeface="Helvetica Neue"/>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Helvetica Neue"/>
                <a:ea typeface="Helvetica Neue"/>
                <a:cs typeface="Helvetica Neue"/>
                <a:sym typeface="Helvetica Neue"/>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sldLayoutIdLst>
    <p:sldLayoutId id="2147483677"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8" name="Shape 118"/>
        <p:cNvGrpSpPr/>
        <p:nvPr/>
      </p:nvGrpSpPr>
      <p:grpSpPr>
        <a:xfrm>
          <a:off x="0" y="0"/>
          <a:ext cx="0" cy="0"/>
          <a:chOff x="0" y="0"/>
          <a:chExt cx="0" cy="0"/>
        </a:xfrm>
      </p:grpSpPr>
      <p:sp>
        <p:nvSpPr>
          <p:cNvPr id="119" name="Google Shape;119;g28a00f46fb7_0_26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0" name="Google Shape;120;g28a00f46fb7_0_26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0.xml"/><Relationship Id="rId3" Type="http://schemas.openxmlformats.org/officeDocument/2006/relationships/hyperlink" Target="https://www.bbc.com/news/av-embeds/66205719/vpid/p0g10c2v" TargetMode="External"/><Relationship Id="rId4" Type="http://schemas.openxmlformats.org/officeDocument/2006/relationships/image" Target="../media/image43.png"/><Relationship Id="rId5" Type="http://schemas.openxmlformats.org/officeDocument/2006/relationships/image" Target="../media/image41.png"/><Relationship Id="rId6" Type="http://schemas.openxmlformats.org/officeDocument/2006/relationships/image" Target="../media/image40.png"/><Relationship Id="rId7" Type="http://schemas.openxmlformats.org/officeDocument/2006/relationships/hyperlink" Target="https://creativecommons.org/licenses/by-nc-sa/4.0/" TargetMode="External"/><Relationship Id="rId8"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1.xml"/><Relationship Id="rId3" Type="http://schemas.openxmlformats.org/officeDocument/2006/relationships/hyperlink" Target="https://www.youtube.com/playlist?list=PLjq6DwYksrzz_fsWIpPcf6V7p2RNAneKc" TargetMode="External"/><Relationship Id="rId4" Type="http://schemas.openxmlformats.org/officeDocument/2006/relationships/hyperlink" Target="http://drive.google.com/file/d/1RLzYFQG8jJveSJW5pgIqZ7ip_lrvuwF4/view" TargetMode="External"/><Relationship Id="rId5" Type="http://schemas.openxmlformats.org/officeDocument/2006/relationships/image" Target="../media/image39.jpg"/><Relationship Id="rId6" Type="http://schemas.openxmlformats.org/officeDocument/2006/relationships/hyperlink" Target="https://creativecommons.org/licenses/by-nc-sa/4.0/" TargetMode="External"/><Relationship Id="rId7"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2.xml"/><Relationship Id="rId3" Type="http://schemas.openxmlformats.org/officeDocument/2006/relationships/hyperlink" Target="http://www.youtube.com/watch?v=4MH7LSLK8Dk" TargetMode="External"/><Relationship Id="rId4" Type="http://schemas.openxmlformats.org/officeDocument/2006/relationships/image" Target="../media/image38.jpg"/><Relationship Id="rId5" Type="http://schemas.openxmlformats.org/officeDocument/2006/relationships/hyperlink" Target="https://creativecommons.org/licenses/by-nc-sa/4.0/" TargetMode="External"/><Relationship Id="rId6"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3.xml"/><Relationship Id="rId3" Type="http://schemas.openxmlformats.org/officeDocument/2006/relationships/hyperlink" Target="https://creativecommons.org/licenses/by-nc-sa/4.0/" TargetMode="External"/><Relationship Id="rId4" Type="http://schemas.openxmlformats.org/officeDocument/2006/relationships/image" Target="../media/image32.png"/><Relationship Id="rId5" Type="http://schemas.openxmlformats.org/officeDocument/2006/relationships/image" Target="../media/image4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4.xml"/><Relationship Id="rId3" Type="http://schemas.openxmlformats.org/officeDocument/2006/relationships/image" Target="../media/image45.png"/><Relationship Id="rId4" Type="http://schemas.openxmlformats.org/officeDocument/2006/relationships/hyperlink" Target="https://creativecommons.org/licenses/by-nc-sa/4.0/" TargetMode="External"/><Relationship Id="rId5"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5.xml"/><Relationship Id="rId3" Type="http://schemas.openxmlformats.org/officeDocument/2006/relationships/hyperlink" Target="http://www.youtube.com/watch?v=ZZs4R-5u4g4" TargetMode="External"/><Relationship Id="rId4" Type="http://schemas.openxmlformats.org/officeDocument/2006/relationships/image" Target="../media/image44.jpg"/><Relationship Id="rId5" Type="http://schemas.openxmlformats.org/officeDocument/2006/relationships/hyperlink" Target="https://creativecommons.org/licenses/by-nc-sa/4.0/" TargetMode="External"/><Relationship Id="rId6"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6.xml"/><Relationship Id="rId3" Type="http://schemas.openxmlformats.org/officeDocument/2006/relationships/image" Target="../media/image47.png"/><Relationship Id="rId4" Type="http://schemas.openxmlformats.org/officeDocument/2006/relationships/hyperlink" Target="https://creativecommons.org/licenses/by-nc-sa/4.0/" TargetMode="External"/><Relationship Id="rId5"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7.xml"/><Relationship Id="rId3" Type="http://schemas.openxmlformats.org/officeDocument/2006/relationships/hyperlink" Target="https://creativecommons.org/licenses/by-nc-sa/4.0/" TargetMode="Externa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8.xml"/><Relationship Id="rId3" Type="http://schemas.openxmlformats.org/officeDocument/2006/relationships/image" Target="../media/image48.png"/><Relationship Id="rId4" Type="http://schemas.openxmlformats.org/officeDocument/2006/relationships/hyperlink" Target="https://creativecommons.org/licenses/by-nc-sa/4.0/" TargetMode="External"/><Relationship Id="rId5"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9.xml"/><Relationship Id="rId3" Type="http://schemas.openxmlformats.org/officeDocument/2006/relationships/image" Target="../media/image51.png"/><Relationship Id="rId4" Type="http://schemas.openxmlformats.org/officeDocument/2006/relationships/hyperlink" Target="https://creativecommons.org/licenses/by-nc-sa/4.0/" TargetMode="External"/><Relationship Id="rId5"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23.png"/><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0.xml"/><Relationship Id="rId3" Type="http://schemas.openxmlformats.org/officeDocument/2006/relationships/image" Target="../media/image50.png"/><Relationship Id="rId4" Type="http://schemas.openxmlformats.org/officeDocument/2006/relationships/hyperlink" Target="https://creativecommons.org/licenses/by-nc-sa/4.0/" TargetMode="External"/><Relationship Id="rId5"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1.xml"/><Relationship Id="rId3" Type="http://schemas.openxmlformats.org/officeDocument/2006/relationships/image" Target="../media/image36.png"/><Relationship Id="rId4" Type="http://schemas.openxmlformats.org/officeDocument/2006/relationships/hyperlink" Target="https://creativecommons.org/licenses/by-nc-sa/4.0/" TargetMode="External"/><Relationship Id="rId5"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2.xml"/><Relationship Id="rId3" Type="http://schemas.openxmlformats.org/officeDocument/2006/relationships/hyperlink" Target="https://creativecommons.org/licenses/by-nc-sa/4.0/" TargetMode="Externa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3.xml"/><Relationship Id="rId3" Type="http://schemas.openxmlformats.org/officeDocument/2006/relationships/image" Target="../media/image5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5.xml"/><Relationship Id="rId3" Type="http://schemas.openxmlformats.org/officeDocument/2006/relationships/image" Target="../media/image54.png"/><Relationship Id="rId4" Type="http://schemas.openxmlformats.org/officeDocument/2006/relationships/hyperlink" Target="https://creativecommons.org/licenses/by-nc-sa/4.0/" TargetMode="External"/><Relationship Id="rId5"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6.xml"/><Relationship Id="rId3" Type="http://schemas.openxmlformats.org/officeDocument/2006/relationships/hyperlink" Target="https://creativecommons.org/licenses/by-nc-sa/4.0/" TargetMode="External"/><Relationship Id="rId4" Type="http://schemas.openxmlformats.org/officeDocument/2006/relationships/image" Target="../media/image32.png"/><Relationship Id="rId5" Type="http://schemas.openxmlformats.org/officeDocument/2006/relationships/image" Target="../media/image5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23.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25.png"/><Relationship Id="rId4" Type="http://schemas.openxmlformats.org/officeDocument/2006/relationships/hyperlink" Target="https://creativecommons.org/licenses/by-nc-sa/4.0/" TargetMode="External"/><Relationship Id="rId5" Type="http://schemas.openxmlformats.org/officeDocument/2006/relationships/image" Target="../media/image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xml"/><Relationship Id="rId3" Type="http://schemas.openxmlformats.org/officeDocument/2006/relationships/image" Target="../media/image33.png"/><Relationship Id="rId4" Type="http://schemas.openxmlformats.org/officeDocument/2006/relationships/hyperlink" Target="https://creativecommons.org/licenses/by-nc-sa/4.0/" TargetMode="External"/><Relationship Id="rId5" Type="http://schemas.openxmlformats.org/officeDocument/2006/relationships/image" Target="../media/image32.png"/></Relationships>
</file>

<file path=ppt/slides/_rels/slide6.xml.rels><?xml version="1.0" encoding="UTF-8" standalone="yes"?><Relationships xmlns="http://schemas.openxmlformats.org/package/2006/relationships"><Relationship Id="rId11" Type="http://schemas.openxmlformats.org/officeDocument/2006/relationships/image" Target="../media/image34.jpg"/><Relationship Id="rId10" Type="http://schemas.openxmlformats.org/officeDocument/2006/relationships/hyperlink" Target="http://www.youtube.com/watch?v=CStXwaFNoXM" TargetMode="External"/><Relationship Id="rId13" Type="http://schemas.openxmlformats.org/officeDocument/2006/relationships/image" Target="../media/image32.png"/><Relationship Id="rId12" Type="http://schemas.openxmlformats.org/officeDocument/2006/relationships/hyperlink" Target="https://creativecommons.org/licenses/by-nc-sa/4.0/" TargetMode="External"/><Relationship Id="rId1" Type="http://schemas.openxmlformats.org/officeDocument/2006/relationships/slideLayout" Target="../slideLayouts/slideLayout22.xml"/><Relationship Id="rId2" Type="http://schemas.openxmlformats.org/officeDocument/2006/relationships/notesSlide" Target="../notesSlides/notesSlide6.xml"/><Relationship Id="rId3" Type="http://schemas.openxmlformats.org/officeDocument/2006/relationships/hyperlink" Target="https://www.youtube.com/watch?v=tX0ou7oZ4Jg&amp;list=PLdq6aTitdRWbtPed2R6_n9Qh0BqeB6_mD&amp;index=5" TargetMode="External"/><Relationship Id="rId4" Type="http://schemas.openxmlformats.org/officeDocument/2006/relationships/hyperlink" Target="https://www.youtube.com/watch?v=CStXwaFNoXM&amp;list=PLdq6aTitdRWbtPed2R6_n9Qh0BqeB6_mD&amp;index=3" TargetMode="External"/><Relationship Id="rId9" Type="http://schemas.openxmlformats.org/officeDocument/2006/relationships/image" Target="../media/image35.jpg"/><Relationship Id="rId5" Type="http://schemas.openxmlformats.org/officeDocument/2006/relationships/hyperlink" Target="https://www.youtube.com/watch?v=KpZMEU9wIb8" TargetMode="External"/><Relationship Id="rId6" Type="http://schemas.openxmlformats.org/officeDocument/2006/relationships/hyperlink" Target="http://www.youtube.com/watch?v=KpZMEU9wIb8" TargetMode="External"/><Relationship Id="rId7" Type="http://schemas.openxmlformats.org/officeDocument/2006/relationships/image" Target="../media/image30.jpg"/><Relationship Id="rId8" Type="http://schemas.openxmlformats.org/officeDocument/2006/relationships/hyperlink" Target="http://www.youtube.com/watch?v=tX0ou7oZ4J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xml"/><Relationship Id="rId3" Type="http://schemas.openxmlformats.org/officeDocument/2006/relationships/hyperlink" Target="http://www.skillsireland.ie/all-publications/2022/ai-skills-report.html" TargetMode="External"/><Relationship Id="rId4" Type="http://schemas.openxmlformats.org/officeDocument/2006/relationships/image" Target="../media/image37.png"/><Relationship Id="rId5" Type="http://schemas.openxmlformats.org/officeDocument/2006/relationships/hyperlink" Target="https://creativecommons.org/licenses/by-nc-sa/4.0/" TargetMode="External"/><Relationship Id="rId6"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8.xml"/><Relationship Id="rId3" Type="http://schemas.openxmlformats.org/officeDocument/2006/relationships/image" Target="../media/image36.png"/><Relationship Id="rId4" Type="http://schemas.openxmlformats.org/officeDocument/2006/relationships/hyperlink" Target="https://creativecommons.org/licenses/by-nc-sa/4.0/" TargetMode="External"/><Relationship Id="rId5"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9.xml"/><Relationship Id="rId3" Type="http://schemas.openxmlformats.org/officeDocument/2006/relationships/hyperlink" Target="https://www.skillsireland.ie/all-publications/2018/digital-transformation.pdf" TargetMode="External"/><Relationship Id="rId4" Type="http://schemas.openxmlformats.org/officeDocument/2006/relationships/hyperlink" Target="https://www.skillsireland.ie/all-publications/2018/digital-transformation.pdf" TargetMode="External"/><Relationship Id="rId5" Type="http://schemas.openxmlformats.org/officeDocument/2006/relationships/hyperlink" Target="https://www.skillsireland.ie/all-publications/2018/digital-transformation.pdf" TargetMode="External"/><Relationship Id="rId6" Type="http://schemas.openxmlformats.org/officeDocument/2006/relationships/image" Target="../media/image42.png"/><Relationship Id="rId7" Type="http://schemas.openxmlformats.org/officeDocument/2006/relationships/hyperlink" Target="https://creativecommons.org/licenses/by-nc-sa/4.0/" TargetMode="External"/><Relationship Id="rId8"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g28a00f46fb7_0_48"/>
          <p:cNvSpPr txBox="1"/>
          <p:nvPr>
            <p:ph idx="1" type="subTitle"/>
          </p:nvPr>
        </p:nvSpPr>
        <p:spPr>
          <a:xfrm>
            <a:off x="771497" y="2232291"/>
            <a:ext cx="6450600" cy="165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None/>
            </a:pPr>
            <a:r>
              <a:t/>
            </a:r>
            <a:endParaRPr sz="4000"/>
          </a:p>
          <a:p>
            <a:pPr indent="0" lvl="0" marL="0" rtl="0" algn="l">
              <a:lnSpc>
                <a:spcPct val="90000"/>
              </a:lnSpc>
              <a:spcBef>
                <a:spcPts val="0"/>
              </a:spcBef>
              <a:spcAft>
                <a:spcPts val="0"/>
              </a:spcAft>
              <a:buClr>
                <a:schemeClr val="lt1"/>
              </a:buClr>
              <a:buSzPts val="4000"/>
              <a:buFont typeface="Calibri"/>
              <a:buNone/>
            </a:pPr>
            <a:r>
              <a:rPr lang="en-US" sz="4000"/>
              <a:t>AI and the Future of Work</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71" name="Shape 271"/>
        <p:cNvGrpSpPr/>
        <p:nvPr/>
      </p:nvGrpSpPr>
      <p:grpSpPr>
        <a:xfrm>
          <a:off x="0" y="0"/>
          <a:ext cx="0" cy="0"/>
          <a:chOff x="0" y="0"/>
          <a:chExt cx="0" cy="0"/>
        </a:xfrm>
      </p:grpSpPr>
      <p:sp>
        <p:nvSpPr>
          <p:cNvPr id="272" name="Google Shape;272;g277d0937800_0_0"/>
          <p:cNvSpPr txBox="1"/>
          <p:nvPr>
            <p:ph type="title"/>
          </p:nvPr>
        </p:nvSpPr>
        <p:spPr>
          <a:xfrm>
            <a:off x="379412" y="471487"/>
            <a:ext cx="10095000" cy="1224000"/>
          </a:xfrm>
          <a:prstGeom prst="rect">
            <a:avLst/>
          </a:prstGeom>
          <a:noFill/>
          <a:ln>
            <a:noFill/>
          </a:ln>
        </p:spPr>
        <p:txBody>
          <a:bodyPr anchorCtr="0" anchor="ctr" bIns="45675" lIns="45675" spcFirstLastPara="1" rIns="45675" wrap="square" tIns="45675">
            <a:noAutofit/>
          </a:bodyPr>
          <a:lstStyle/>
          <a:p>
            <a:pPr indent="0" lvl="0" marL="0" rtl="0" algn="l">
              <a:lnSpc>
                <a:spcPct val="90000"/>
              </a:lnSpc>
              <a:spcBef>
                <a:spcPts val="0"/>
              </a:spcBef>
              <a:spcAft>
                <a:spcPts val="0"/>
              </a:spcAft>
              <a:buClr>
                <a:srgbClr val="FFFFFF"/>
              </a:buClr>
              <a:buSzPts val="1400"/>
              <a:buFont typeface="Arial"/>
              <a:buNone/>
            </a:pPr>
            <a:r>
              <a:rPr lang="en-US" sz="3600">
                <a:solidFill>
                  <a:srgbClr val="FFFFFF"/>
                </a:solidFill>
                <a:latin typeface="Calibri"/>
                <a:ea typeface="Calibri"/>
                <a:cs typeface="Calibri"/>
                <a:sym typeface="Calibri"/>
              </a:rPr>
              <a:t>Will a robot take my job?</a:t>
            </a:r>
            <a:endParaRPr>
              <a:latin typeface="Calibri"/>
              <a:ea typeface="Calibri"/>
              <a:cs typeface="Calibri"/>
              <a:sym typeface="Calibri"/>
            </a:endParaRPr>
          </a:p>
        </p:txBody>
      </p:sp>
      <p:sp>
        <p:nvSpPr>
          <p:cNvPr id="273" name="Google Shape;273;g277d0937800_0_0"/>
          <p:cNvSpPr txBox="1"/>
          <p:nvPr/>
        </p:nvSpPr>
        <p:spPr>
          <a:xfrm>
            <a:off x="774275" y="2937375"/>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4" name="Google Shape;274;g277d0937800_0_0">
            <a:hlinkClick r:id="rId3"/>
          </p:cNvPr>
          <p:cNvPicPr preferRelativeResize="0"/>
          <p:nvPr/>
        </p:nvPicPr>
        <p:blipFill rotWithShape="1">
          <a:blip r:embed="rId4">
            <a:alphaModFix/>
          </a:blip>
          <a:srcRect b="0" l="0" r="0" t="0"/>
          <a:stretch/>
        </p:blipFill>
        <p:spPr>
          <a:xfrm>
            <a:off x="2933600" y="3070625"/>
            <a:ext cx="5724487" cy="3429001"/>
          </a:xfrm>
          <a:prstGeom prst="rect">
            <a:avLst/>
          </a:prstGeom>
          <a:noFill/>
          <a:ln>
            <a:noFill/>
          </a:ln>
        </p:spPr>
      </p:pic>
      <p:pic>
        <p:nvPicPr>
          <p:cNvPr id="275" name="Google Shape;275;g277d0937800_0_0"/>
          <p:cNvPicPr preferRelativeResize="0"/>
          <p:nvPr/>
        </p:nvPicPr>
        <p:blipFill rotWithShape="1">
          <a:blip r:embed="rId5">
            <a:alphaModFix/>
          </a:blip>
          <a:srcRect b="0" l="0" r="0" t="0"/>
          <a:stretch/>
        </p:blipFill>
        <p:spPr>
          <a:xfrm>
            <a:off x="2933600" y="1981198"/>
            <a:ext cx="5724474" cy="1089419"/>
          </a:xfrm>
          <a:prstGeom prst="rect">
            <a:avLst/>
          </a:prstGeom>
          <a:noFill/>
          <a:ln>
            <a:noFill/>
          </a:ln>
        </p:spPr>
      </p:pic>
      <p:sp>
        <p:nvSpPr>
          <p:cNvPr id="276" name="Google Shape;276;g277d0937800_0_0"/>
          <p:cNvSpPr txBox="1"/>
          <p:nvPr/>
        </p:nvSpPr>
        <p:spPr>
          <a:xfrm>
            <a:off x="8986575" y="5671625"/>
            <a:ext cx="3000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https://www.bbc.com/news/av-embeds/66205719/vpid/p0g10c2v</a:t>
            </a:r>
            <a:endParaRPr b="0" i="0" sz="1400" u="none" cap="none" strike="noStrike">
              <a:solidFill>
                <a:schemeClr val="lt1"/>
              </a:solidFill>
              <a:latin typeface="Calibri"/>
              <a:ea typeface="Calibri"/>
              <a:cs typeface="Calibri"/>
              <a:sym typeface="Calibri"/>
            </a:endParaRPr>
          </a:p>
        </p:txBody>
      </p:sp>
      <p:pic>
        <p:nvPicPr>
          <p:cNvPr id="277" name="Google Shape;277;g277d0937800_0_0"/>
          <p:cNvPicPr preferRelativeResize="0"/>
          <p:nvPr/>
        </p:nvPicPr>
        <p:blipFill rotWithShape="1">
          <a:blip r:embed="rId6">
            <a:alphaModFix/>
          </a:blip>
          <a:srcRect b="0" l="0" r="0" t="0"/>
          <a:stretch/>
        </p:blipFill>
        <p:spPr>
          <a:xfrm>
            <a:off x="608428" y="1981203"/>
            <a:ext cx="2015700" cy="1686875"/>
          </a:xfrm>
          <a:prstGeom prst="rect">
            <a:avLst/>
          </a:prstGeom>
          <a:noFill/>
          <a:ln>
            <a:noFill/>
          </a:ln>
        </p:spPr>
      </p:pic>
      <p:grpSp>
        <p:nvGrpSpPr>
          <p:cNvPr id="278" name="Google Shape;278;g277d0937800_0_0"/>
          <p:cNvGrpSpPr/>
          <p:nvPr/>
        </p:nvGrpSpPr>
        <p:grpSpPr>
          <a:xfrm>
            <a:off x="0" y="6502525"/>
            <a:ext cx="12305425" cy="438450"/>
            <a:chOff x="0" y="6502525"/>
            <a:chExt cx="12305425" cy="438450"/>
          </a:xfrm>
        </p:grpSpPr>
        <p:sp>
          <p:nvSpPr>
            <p:cNvPr id="279" name="Google Shape;279;g277d0937800_0_0"/>
            <p:cNvSpPr/>
            <p:nvPr/>
          </p:nvSpPr>
          <p:spPr>
            <a:xfrm>
              <a:off x="0" y="6502525"/>
              <a:ext cx="12192000" cy="4206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80" name="Google Shape;280;g277d0937800_0_0"/>
            <p:cNvSpPr txBox="1"/>
            <p:nvPr/>
          </p:nvSpPr>
          <p:spPr>
            <a:xfrm>
              <a:off x="995500" y="6520375"/>
              <a:ext cx="9913500" cy="354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T</a:t>
              </a:r>
              <a:r>
                <a:rPr b="0" i="0" lang="en-US" sz="1100" u="none" cap="none" strike="noStrike">
                  <a:solidFill>
                    <a:srgbClr val="000000"/>
                  </a:solidFill>
                  <a:latin typeface="Calibri"/>
                  <a:ea typeface="Calibri"/>
                  <a:cs typeface="Calibri"/>
                  <a:sym typeface="Calibri"/>
                </a:rPr>
                <a:t>his work is licensed under a </a:t>
              </a:r>
              <a:r>
                <a:rPr b="0" i="0" lang="en-US" sz="1100" u="sng" cap="none" strike="noStrike">
                  <a:solidFill>
                    <a:srgbClr val="5B9BD5"/>
                  </a:solidFill>
                  <a:latin typeface="Calibri"/>
                  <a:ea typeface="Calibri"/>
                  <a:cs typeface="Calibri"/>
                  <a:sym typeface="Calibri"/>
                  <a:hlinkClick r:id="rId7">
                    <a:extLst>
                      <a:ext uri="{A12FA001-AC4F-418D-AE19-62706E023703}">
                        <ahyp:hlinkClr val="tx"/>
                      </a:ext>
                    </a:extLst>
                  </a:hlinkClick>
                </a:rPr>
                <a:t>Creative Commons Attribution-NonCommercial-ShareAlike 4.0 International License</a:t>
              </a:r>
              <a:endParaRPr b="0" i="0" sz="1100" u="none" cap="none" strike="noStrike">
                <a:solidFill>
                  <a:srgbClr val="5B9BD5"/>
                </a:solidFill>
                <a:latin typeface="Calibri"/>
                <a:ea typeface="Calibri"/>
                <a:cs typeface="Calibri"/>
                <a:sym typeface="Calibri"/>
              </a:endParaRPr>
            </a:p>
          </p:txBody>
        </p:sp>
        <p:pic>
          <p:nvPicPr>
            <p:cNvPr id="281" name="Google Shape;281;g277d0937800_0_0"/>
            <p:cNvPicPr preferRelativeResize="0"/>
            <p:nvPr/>
          </p:nvPicPr>
          <p:blipFill rotWithShape="1">
            <a:blip r:embed="rId8">
              <a:alphaModFix/>
            </a:blip>
            <a:srcRect b="0" l="0" r="0" t="20704"/>
            <a:stretch/>
          </p:blipFill>
          <p:spPr>
            <a:xfrm>
              <a:off x="10809350" y="6520375"/>
              <a:ext cx="1496075" cy="420600"/>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85" name="Shape 285"/>
        <p:cNvGrpSpPr/>
        <p:nvPr/>
      </p:nvGrpSpPr>
      <p:grpSpPr>
        <a:xfrm>
          <a:off x="0" y="0"/>
          <a:ext cx="0" cy="0"/>
          <a:chOff x="0" y="0"/>
          <a:chExt cx="0" cy="0"/>
        </a:xfrm>
      </p:grpSpPr>
      <p:sp>
        <p:nvSpPr>
          <p:cNvPr id="286" name="Google Shape;286;p10"/>
          <p:cNvSpPr txBox="1"/>
          <p:nvPr>
            <p:ph type="title"/>
          </p:nvPr>
        </p:nvSpPr>
        <p:spPr>
          <a:xfrm>
            <a:off x="381000" y="471487"/>
            <a:ext cx="7081837" cy="1223962"/>
          </a:xfrm>
          <a:prstGeom prst="rect">
            <a:avLst/>
          </a:prstGeom>
          <a:noFill/>
          <a:ln>
            <a:noFill/>
          </a:ln>
        </p:spPr>
        <p:txBody>
          <a:bodyPr anchorCtr="0" anchor="ctr" bIns="45675" lIns="45675" spcFirstLastPara="1" rIns="45675" wrap="square" tIns="45675">
            <a:noAutofit/>
          </a:bodyPr>
          <a:lstStyle/>
          <a:p>
            <a:pPr indent="0" lvl="0" marL="0" rtl="0" algn="l">
              <a:lnSpc>
                <a:spcPct val="90000"/>
              </a:lnSpc>
              <a:spcBef>
                <a:spcPts val="0"/>
              </a:spcBef>
              <a:spcAft>
                <a:spcPts val="0"/>
              </a:spcAft>
              <a:buClr>
                <a:srgbClr val="FFFFFF"/>
              </a:buClr>
              <a:buSzPts val="1400"/>
              <a:buFont typeface="Arial"/>
              <a:buNone/>
            </a:pPr>
            <a:r>
              <a:rPr lang="en-US" sz="3600">
                <a:solidFill>
                  <a:srgbClr val="FFFFFF"/>
                </a:solidFill>
                <a:latin typeface="Calibri"/>
                <a:ea typeface="Calibri"/>
                <a:cs typeface="Calibri"/>
                <a:sym typeface="Calibri"/>
              </a:rPr>
              <a:t>Will a robot take my job?</a:t>
            </a:r>
            <a:endParaRPr>
              <a:latin typeface="Calibri"/>
              <a:ea typeface="Calibri"/>
              <a:cs typeface="Calibri"/>
              <a:sym typeface="Calibri"/>
            </a:endParaRPr>
          </a:p>
        </p:txBody>
      </p:sp>
      <p:sp>
        <p:nvSpPr>
          <p:cNvPr id="287" name="Google Shape;287;p10"/>
          <p:cNvSpPr/>
          <p:nvPr/>
        </p:nvSpPr>
        <p:spPr>
          <a:xfrm>
            <a:off x="5224462" y="6107112"/>
            <a:ext cx="6108700" cy="306387"/>
          </a:xfrm>
          <a:custGeom>
            <a:rect b="b" l="l" r="r" t="t"/>
            <a:pathLst>
              <a:path extrusionOk="0" h="21600" w="21600">
                <a:moveTo>
                  <a:pt x="0" y="0"/>
                </a:moveTo>
                <a:lnTo>
                  <a:pt x="21600" y="0"/>
                </a:lnTo>
                <a:lnTo>
                  <a:pt x="21600" y="21599"/>
                </a:lnTo>
                <a:lnTo>
                  <a:pt x="0" y="21599"/>
                </a:lnTo>
                <a:close/>
              </a:path>
            </a:pathLst>
          </a:custGeom>
          <a:no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563C1"/>
              </a:buClr>
              <a:buSzPts val="1400"/>
              <a:buFont typeface="Arial"/>
              <a:buNone/>
            </a:pPr>
            <a:r>
              <a:rPr b="0" i="0" lang="en-US" sz="1400" u="sng" cap="none" strike="noStrike">
                <a:solidFill>
                  <a:srgbClr val="0563C1"/>
                </a:solidFill>
                <a:latin typeface="Calibri"/>
                <a:ea typeface="Calibri"/>
                <a:cs typeface="Calibri"/>
                <a:sym typeface="Calibri"/>
                <a:hlinkClick r:id="rId3">
                  <a:extLst>
                    <a:ext uri="{A12FA001-AC4F-418D-AE19-62706E023703}">
                      <ahyp:hlinkClr val="tx"/>
                    </a:ext>
                  </a:extLst>
                </a:hlinkClick>
              </a:rPr>
              <a:t>The Age of A.I.  S1 E6</a:t>
            </a:r>
            <a:r>
              <a:rPr b="0" i="0" lang="en-US" sz="1400" u="none" cap="none" strike="noStrike">
                <a:solidFill>
                  <a:srgbClr val="000000"/>
                </a:solidFill>
                <a:latin typeface="Calibri"/>
                <a:ea typeface="Calibri"/>
                <a:cs typeface="Calibri"/>
                <a:sym typeface="Calibri"/>
              </a:rPr>
              <a:t> Will a robot take my job? | The Age of A.I</a:t>
            </a:r>
            <a:r>
              <a:rPr b="0" i="0" lang="en-US" sz="1400" u="none" cap="none" strike="noStrike">
                <a:solidFill>
                  <a:srgbClr val="000000"/>
                </a:solidFill>
                <a:latin typeface="Roboto"/>
                <a:ea typeface="Roboto"/>
                <a:cs typeface="Roboto"/>
                <a:sym typeface="Roboto"/>
              </a:rPr>
              <a:t>.</a:t>
            </a:r>
            <a:endParaRPr b="0" i="0" sz="1400" u="none" cap="none" strike="noStrike">
              <a:solidFill>
                <a:srgbClr val="000000"/>
              </a:solidFill>
              <a:latin typeface="Arial"/>
              <a:ea typeface="Arial"/>
              <a:cs typeface="Arial"/>
              <a:sym typeface="Arial"/>
            </a:endParaRPr>
          </a:p>
        </p:txBody>
      </p:sp>
      <p:pic>
        <p:nvPicPr>
          <p:cNvPr id="288" name="Google Shape;288;p10" title="Age of AI (1).mp4">
            <a:hlinkClick r:id="rId4"/>
          </p:cNvPr>
          <p:cNvPicPr preferRelativeResize="0"/>
          <p:nvPr/>
        </p:nvPicPr>
        <p:blipFill rotWithShape="1">
          <a:blip r:embed="rId5">
            <a:alphaModFix/>
          </a:blip>
          <a:srcRect b="0" l="0" r="0" t="0"/>
          <a:stretch/>
        </p:blipFill>
        <p:spPr>
          <a:xfrm>
            <a:off x="5224450" y="2045349"/>
            <a:ext cx="4919661" cy="2767309"/>
          </a:xfrm>
          <a:prstGeom prst="rect">
            <a:avLst/>
          </a:prstGeom>
          <a:noFill/>
          <a:ln>
            <a:noFill/>
          </a:ln>
        </p:spPr>
      </p:pic>
      <p:grpSp>
        <p:nvGrpSpPr>
          <p:cNvPr id="289" name="Google Shape;289;p10"/>
          <p:cNvGrpSpPr/>
          <p:nvPr/>
        </p:nvGrpSpPr>
        <p:grpSpPr>
          <a:xfrm>
            <a:off x="0" y="6502525"/>
            <a:ext cx="12305425" cy="438450"/>
            <a:chOff x="0" y="6502525"/>
            <a:chExt cx="12305425" cy="438450"/>
          </a:xfrm>
        </p:grpSpPr>
        <p:sp>
          <p:nvSpPr>
            <p:cNvPr id="290" name="Google Shape;290;p10"/>
            <p:cNvSpPr/>
            <p:nvPr/>
          </p:nvSpPr>
          <p:spPr>
            <a:xfrm>
              <a:off x="0" y="6502525"/>
              <a:ext cx="12192000" cy="4206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91" name="Google Shape;291;p10"/>
            <p:cNvSpPr txBox="1"/>
            <p:nvPr/>
          </p:nvSpPr>
          <p:spPr>
            <a:xfrm>
              <a:off x="995500" y="6520375"/>
              <a:ext cx="9913500" cy="354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T</a:t>
              </a:r>
              <a:r>
                <a:rPr b="0" i="0" lang="en-US" sz="1100" u="none" cap="none" strike="noStrike">
                  <a:solidFill>
                    <a:srgbClr val="000000"/>
                  </a:solidFill>
                  <a:latin typeface="Calibri"/>
                  <a:ea typeface="Calibri"/>
                  <a:cs typeface="Calibri"/>
                  <a:sym typeface="Calibri"/>
                </a:rPr>
                <a:t>his work is licensed under a </a:t>
              </a:r>
              <a:r>
                <a:rPr b="0" i="0" lang="en-US" sz="1100" u="sng" cap="none" strike="noStrike">
                  <a:solidFill>
                    <a:srgbClr val="5B9BD5"/>
                  </a:solidFill>
                  <a:latin typeface="Calibri"/>
                  <a:ea typeface="Calibri"/>
                  <a:cs typeface="Calibri"/>
                  <a:sym typeface="Calibri"/>
                  <a:hlinkClick r:id="rId6">
                    <a:extLst>
                      <a:ext uri="{A12FA001-AC4F-418D-AE19-62706E023703}">
                        <ahyp:hlinkClr val="tx"/>
                      </a:ext>
                    </a:extLst>
                  </a:hlinkClick>
                </a:rPr>
                <a:t>Creative Commons Attribution-NonCommercial-ShareAlike 4.0 International License</a:t>
              </a:r>
              <a:endParaRPr b="0" i="0" sz="1100" u="none" cap="none" strike="noStrike">
                <a:solidFill>
                  <a:srgbClr val="5B9BD5"/>
                </a:solidFill>
                <a:latin typeface="Calibri"/>
                <a:ea typeface="Calibri"/>
                <a:cs typeface="Calibri"/>
                <a:sym typeface="Calibri"/>
              </a:endParaRPr>
            </a:p>
          </p:txBody>
        </p:sp>
        <p:pic>
          <p:nvPicPr>
            <p:cNvPr id="292" name="Google Shape;292;p10"/>
            <p:cNvPicPr preferRelativeResize="0"/>
            <p:nvPr/>
          </p:nvPicPr>
          <p:blipFill rotWithShape="1">
            <a:blip r:embed="rId7">
              <a:alphaModFix/>
            </a:blip>
            <a:srcRect b="0" l="0" r="0" t="20704"/>
            <a:stretch/>
          </p:blipFill>
          <p:spPr>
            <a:xfrm>
              <a:off x="10809350" y="6520375"/>
              <a:ext cx="1496075" cy="420600"/>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8"/>
                                        </p:tgtEl>
                                        <p:attrNameLst>
                                          <p:attrName>style.visibility</p:attrName>
                                        </p:attrNameLst>
                                      </p:cBhvr>
                                      <p:to>
                                        <p:strVal val="visible"/>
                                      </p:to>
                                    </p:set>
                                    <p:animEffect filter="fade" transition="in">
                                      <p:cBhvr>
                                        <p:cTn dur="1000"/>
                                        <p:tgtEl>
                                          <p:spTgt spid="2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96" name="Shape 296"/>
        <p:cNvGrpSpPr/>
        <p:nvPr/>
      </p:nvGrpSpPr>
      <p:grpSpPr>
        <a:xfrm>
          <a:off x="0" y="0"/>
          <a:ext cx="0" cy="0"/>
          <a:chOff x="0" y="0"/>
          <a:chExt cx="0" cy="0"/>
        </a:xfrm>
      </p:grpSpPr>
      <p:sp>
        <p:nvSpPr>
          <p:cNvPr id="297" name="Google Shape;297;p11"/>
          <p:cNvSpPr txBox="1"/>
          <p:nvPr>
            <p:ph idx="1" type="body"/>
          </p:nvPr>
        </p:nvSpPr>
        <p:spPr>
          <a:xfrm>
            <a:off x="838200" y="2241550"/>
            <a:ext cx="4343400" cy="393382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700"/>
              <a:buFont typeface="Arial"/>
              <a:buNone/>
            </a:pPr>
            <a:r>
              <a:rPr i="0" lang="en-US" sz="1700" u="none" cap="none" strike="noStrike">
                <a:solidFill>
                  <a:srgbClr val="000000"/>
                </a:solidFill>
                <a:latin typeface="Calibri"/>
                <a:ea typeface="Calibri"/>
                <a:cs typeface="Calibri"/>
                <a:sym typeface="Calibri"/>
              </a:rPr>
              <a:t>Whether jobs will be transformed rather than replaced will depend </a:t>
            </a:r>
            <a:r>
              <a:rPr lang="en-US" sz="1700">
                <a:latin typeface="Calibri"/>
                <a:ea typeface="Calibri"/>
                <a:cs typeface="Calibri"/>
                <a:sym typeface="Calibri"/>
              </a:rPr>
              <a:t>mainly</a:t>
            </a:r>
            <a:r>
              <a:rPr i="0" lang="en-US" sz="1700" u="none" cap="none" strike="noStrike">
                <a:solidFill>
                  <a:srgbClr val="000000"/>
                </a:solidFill>
                <a:latin typeface="Calibri"/>
                <a:ea typeface="Calibri"/>
                <a:cs typeface="Calibri"/>
                <a:sym typeface="Calibri"/>
              </a:rPr>
              <a:t> on </a:t>
            </a:r>
            <a:br>
              <a:rPr i="0" lang="en-US" sz="1700" u="none" cap="none" strike="noStrike">
                <a:solidFill>
                  <a:srgbClr val="000000"/>
                </a:solidFill>
                <a:latin typeface="Calibri"/>
                <a:ea typeface="Calibri"/>
                <a:cs typeface="Calibri"/>
                <a:sym typeface="Calibri"/>
              </a:rPr>
            </a:br>
            <a:r>
              <a:rPr b="1" i="0" lang="en-US" sz="1700" u="none" cap="none" strike="noStrike">
                <a:solidFill>
                  <a:srgbClr val="000000"/>
                </a:solidFill>
                <a:latin typeface="Calibri"/>
                <a:ea typeface="Calibri"/>
                <a:cs typeface="Calibri"/>
                <a:sym typeface="Calibri"/>
              </a:rPr>
              <a:t>how well the strengths of AI and the strengths of the human complement each other</a:t>
            </a:r>
            <a:r>
              <a:rPr lang="en-US" sz="1700">
                <a:latin typeface="Calibri"/>
                <a:ea typeface="Calibri"/>
                <a:cs typeface="Calibri"/>
                <a:sym typeface="Calibri"/>
              </a:rPr>
              <a:t>:</a:t>
            </a:r>
            <a:endParaRPr i="0" sz="1700" u="none" cap="none" strike="noStrike">
              <a:solidFill>
                <a:srgbClr val="000000"/>
              </a:solidFill>
              <a:latin typeface="Calibri"/>
              <a:ea typeface="Calibri"/>
              <a:cs typeface="Calibri"/>
              <a:sym typeface="Calibri"/>
            </a:endParaRPr>
          </a:p>
          <a:p>
            <a:pPr indent="0" lvl="0" marL="0" marR="0" rtl="0" algn="l">
              <a:lnSpc>
                <a:spcPct val="90000"/>
              </a:lnSpc>
              <a:spcBef>
                <a:spcPts val="0"/>
              </a:spcBef>
              <a:spcAft>
                <a:spcPts val="0"/>
              </a:spcAft>
              <a:buSzPts val="1400"/>
              <a:buNone/>
            </a:pPr>
            <a:r>
              <a:t/>
            </a:r>
            <a:endParaRPr i="0" sz="1700" u="none" cap="none" strike="noStrike">
              <a:solidFill>
                <a:srgbClr val="000000"/>
              </a:solidFill>
              <a:latin typeface="Calibri"/>
              <a:ea typeface="Calibri"/>
              <a:cs typeface="Calibri"/>
              <a:sym typeface="Calibri"/>
            </a:endParaRPr>
          </a:p>
          <a:p>
            <a:pPr indent="0" lvl="0" marL="0" marR="0" rtl="0" algn="l">
              <a:lnSpc>
                <a:spcPct val="90000"/>
              </a:lnSpc>
              <a:spcBef>
                <a:spcPts val="0"/>
              </a:spcBef>
              <a:spcAft>
                <a:spcPts val="0"/>
              </a:spcAft>
              <a:buSzPts val="1400"/>
              <a:buNone/>
            </a:pPr>
            <a:r>
              <a:rPr i="0" lang="en-US" sz="1700" u="none" cap="none" strike="noStrike">
                <a:solidFill>
                  <a:srgbClr val="000000"/>
                </a:solidFill>
                <a:latin typeface="Calibri"/>
                <a:ea typeface="Calibri"/>
                <a:cs typeface="Calibri"/>
                <a:sym typeface="Calibri"/>
              </a:rPr>
              <a:t>Some lower-skilled jobs might be lost, e</a:t>
            </a:r>
            <a:r>
              <a:rPr lang="en-US" sz="1700">
                <a:latin typeface="Calibri"/>
                <a:ea typeface="Calibri"/>
                <a:cs typeface="Calibri"/>
                <a:sym typeface="Calibri"/>
              </a:rPr>
              <a:t>specially if they can be easily automated</a:t>
            </a:r>
            <a:endParaRPr sz="1700">
              <a:latin typeface="Calibri"/>
              <a:ea typeface="Calibri"/>
              <a:cs typeface="Calibri"/>
              <a:sym typeface="Calibri"/>
            </a:endParaRPr>
          </a:p>
          <a:p>
            <a:pPr indent="0" lvl="0" marL="0" marR="0" rtl="0" algn="l">
              <a:lnSpc>
                <a:spcPct val="90000"/>
              </a:lnSpc>
              <a:spcBef>
                <a:spcPts val="0"/>
              </a:spcBef>
              <a:spcAft>
                <a:spcPts val="0"/>
              </a:spcAft>
              <a:buSzPts val="1400"/>
              <a:buNone/>
            </a:pPr>
            <a:r>
              <a:t/>
            </a:r>
            <a:endParaRPr sz="1700">
              <a:latin typeface="Calibri"/>
              <a:ea typeface="Calibri"/>
              <a:cs typeface="Calibri"/>
              <a:sym typeface="Calibri"/>
            </a:endParaRPr>
          </a:p>
          <a:p>
            <a:pPr indent="0" lvl="0" marL="0" marR="0" rtl="0" algn="l">
              <a:lnSpc>
                <a:spcPct val="90000"/>
              </a:lnSpc>
              <a:spcBef>
                <a:spcPts val="0"/>
              </a:spcBef>
              <a:spcAft>
                <a:spcPts val="0"/>
              </a:spcAft>
              <a:buSzPts val="1400"/>
              <a:buNone/>
            </a:pPr>
            <a:r>
              <a:rPr lang="en-US" sz="1700">
                <a:latin typeface="Calibri"/>
                <a:ea typeface="Calibri"/>
                <a:cs typeface="Calibri"/>
                <a:sym typeface="Calibri"/>
              </a:rPr>
              <a:t>In general, AI and humans are more likely to work well together in highly-skilled jobs, so these jobs will be transformed rather than lost</a:t>
            </a:r>
            <a:endParaRPr sz="1700">
              <a:latin typeface="Calibri"/>
              <a:ea typeface="Calibri"/>
              <a:cs typeface="Calibri"/>
              <a:sym typeface="Calibri"/>
            </a:endParaRPr>
          </a:p>
          <a:p>
            <a:pPr indent="0" lvl="0" marL="0" marR="0" rtl="0" algn="l">
              <a:lnSpc>
                <a:spcPct val="90000"/>
              </a:lnSpc>
              <a:spcBef>
                <a:spcPts val="0"/>
              </a:spcBef>
              <a:spcAft>
                <a:spcPts val="0"/>
              </a:spcAft>
              <a:buSzPts val="1400"/>
              <a:buNone/>
            </a:pPr>
            <a:r>
              <a:t/>
            </a:r>
            <a:endParaRPr sz="1800">
              <a:latin typeface="Calibri"/>
              <a:ea typeface="Calibri"/>
              <a:cs typeface="Calibri"/>
              <a:sym typeface="Calibri"/>
            </a:endParaRPr>
          </a:p>
          <a:p>
            <a:pPr indent="0" lvl="0" marL="0" marR="0" rtl="0" algn="r">
              <a:lnSpc>
                <a:spcPct val="90000"/>
              </a:lnSpc>
              <a:spcBef>
                <a:spcPts val="0"/>
              </a:spcBef>
              <a:spcAft>
                <a:spcPts val="0"/>
              </a:spcAft>
              <a:buClr>
                <a:srgbClr val="000000"/>
              </a:buClr>
              <a:buSzPts val="1300"/>
              <a:buFont typeface="Arial"/>
              <a:buNone/>
            </a:pPr>
            <a:r>
              <a:rPr b="0" i="0" lang="en-US" sz="1300" u="none" cap="none" strike="noStrike">
                <a:solidFill>
                  <a:srgbClr val="000000"/>
                </a:solidFill>
                <a:latin typeface="Calibri"/>
                <a:ea typeface="Calibri"/>
                <a:cs typeface="Calibri"/>
                <a:sym typeface="Calibri"/>
              </a:rPr>
              <a:t>Digital Transformation: Assessing the Impact of Digitalisation on Ireland’s Workforce. </a:t>
            </a:r>
            <a:br>
              <a:rPr b="0" i="0" lang="en-US" sz="1300" u="none" cap="none" strike="noStrike">
                <a:solidFill>
                  <a:srgbClr val="000000"/>
                </a:solidFill>
                <a:latin typeface="Calibri"/>
                <a:ea typeface="Calibri"/>
                <a:cs typeface="Calibri"/>
                <a:sym typeface="Calibri"/>
              </a:rPr>
            </a:br>
            <a:r>
              <a:rPr b="0" i="0" lang="en-US" sz="1300" u="none" cap="none" strike="noStrike">
                <a:solidFill>
                  <a:srgbClr val="000000"/>
                </a:solidFill>
                <a:latin typeface="Calibri"/>
                <a:ea typeface="Calibri"/>
                <a:cs typeface="Calibri"/>
                <a:sym typeface="Calibri"/>
              </a:rPr>
              <a:t>Expert Group on Future Skills Needs, 2018</a:t>
            </a:r>
            <a:endParaRPr>
              <a:latin typeface="Calibri"/>
              <a:ea typeface="Calibri"/>
              <a:cs typeface="Calibri"/>
              <a:sym typeface="Calibri"/>
            </a:endParaRPr>
          </a:p>
        </p:txBody>
      </p:sp>
      <p:sp>
        <p:nvSpPr>
          <p:cNvPr id="298" name="Google Shape;298;p11"/>
          <p:cNvSpPr txBox="1"/>
          <p:nvPr>
            <p:ph type="title"/>
          </p:nvPr>
        </p:nvSpPr>
        <p:spPr>
          <a:xfrm>
            <a:off x="379412" y="471487"/>
            <a:ext cx="10094912" cy="1223962"/>
          </a:xfrm>
          <a:prstGeom prst="rect">
            <a:avLst/>
          </a:prstGeom>
          <a:noFill/>
          <a:ln>
            <a:noFill/>
          </a:ln>
        </p:spPr>
        <p:txBody>
          <a:bodyPr anchorCtr="0" anchor="ctr" bIns="45675" lIns="45675" spcFirstLastPara="1" rIns="45675" wrap="square" tIns="45675">
            <a:noAutofit/>
          </a:bodyPr>
          <a:lstStyle/>
          <a:p>
            <a:pPr indent="0" lvl="0" marL="0" rtl="0" algn="l">
              <a:lnSpc>
                <a:spcPct val="90000"/>
              </a:lnSpc>
              <a:spcBef>
                <a:spcPts val="0"/>
              </a:spcBef>
              <a:spcAft>
                <a:spcPts val="0"/>
              </a:spcAft>
              <a:buClr>
                <a:srgbClr val="FFFFFF"/>
              </a:buClr>
              <a:buSzPts val="1400"/>
              <a:buFont typeface="Arial"/>
              <a:buNone/>
            </a:pPr>
            <a:r>
              <a:rPr lang="en-US" sz="3600">
                <a:solidFill>
                  <a:srgbClr val="FFFFFF"/>
                </a:solidFill>
                <a:latin typeface="Calibri"/>
                <a:ea typeface="Calibri"/>
                <a:cs typeface="Calibri"/>
                <a:sym typeface="Calibri"/>
              </a:rPr>
              <a:t>Will a robot take my job?</a:t>
            </a:r>
            <a:endParaRPr>
              <a:latin typeface="Calibri"/>
              <a:ea typeface="Calibri"/>
              <a:cs typeface="Calibri"/>
              <a:sym typeface="Calibri"/>
            </a:endParaRPr>
          </a:p>
        </p:txBody>
      </p:sp>
      <p:pic>
        <p:nvPicPr>
          <p:cNvPr descr="Innovation is opening up new career paths in Amazon warehouses. Learn more at: https://blog.aboutamazon.com/operations/new-robots-new-jobs&#10;&#10;Visit Amazon's Day One Blog: https://blog.aboutamazon.com&#10;&#10;For more Amazon news, visit About Amazon: https://aboutamazon.com&#10;&#10;Follow us on social:&#10;Twitter: https://twitter.com/amazonnews&#10;Instagram: https://www.instagram.com/amazon&#10;LinkedIn: https://www.linkedin.com/company/amazon&#10;&#10;About Amazon:&#10;Amazon is guided by four principles: customer obsession rather than competitor focus, passion for invention, commitment to operational excellence, and long-term thinking. Amazon strives to be Earth’s Most Customer-Centric Company, Earth’s Best Employer, and Earth’s Safest Place to Work. Customer reviews, 1-Click shopping, personalized recommendations, Prime, Fulfillment by Amazon, AWS, Kindle Direct Publishing, Kindle, Career Choice, Fire tablets, Fire TV, Amazon Echo, Alexa, Just Walk Out technology, Amazon Studios, and The Climate Pledge are some of the things pioneered by Amazon.&#10;&#10;Amazon’s Newest Robots Mean New Jobs | Amazon News&#10;https://youtu.be/4MH7LSLK8Dk&#10;&#10;Amazon News:&#10;https://www.youtube.com/channel/UCzE5rz2KHTFYAkmMksUpPLA" id="299" name="Google Shape;299;p11" title="Amazon’s Newest Robots Mean New Jobs | Amazon News">
            <a:hlinkClick r:id="rId3"/>
          </p:cNvPr>
          <p:cNvPicPr preferRelativeResize="0"/>
          <p:nvPr/>
        </p:nvPicPr>
        <p:blipFill rotWithShape="1">
          <a:blip r:embed="rId4">
            <a:alphaModFix/>
          </a:blip>
          <a:srcRect b="0" l="0" r="0" t="0"/>
          <a:stretch/>
        </p:blipFill>
        <p:spPr>
          <a:xfrm>
            <a:off x="6998600" y="2540000"/>
            <a:ext cx="4031725" cy="2267850"/>
          </a:xfrm>
          <a:prstGeom prst="rect">
            <a:avLst/>
          </a:prstGeom>
          <a:noFill/>
          <a:ln>
            <a:noFill/>
          </a:ln>
        </p:spPr>
      </p:pic>
      <p:grpSp>
        <p:nvGrpSpPr>
          <p:cNvPr id="300" name="Google Shape;300;p11"/>
          <p:cNvGrpSpPr/>
          <p:nvPr/>
        </p:nvGrpSpPr>
        <p:grpSpPr>
          <a:xfrm>
            <a:off x="0" y="6502525"/>
            <a:ext cx="12305425" cy="438450"/>
            <a:chOff x="0" y="6502525"/>
            <a:chExt cx="12305425" cy="438450"/>
          </a:xfrm>
        </p:grpSpPr>
        <p:sp>
          <p:nvSpPr>
            <p:cNvPr id="301" name="Google Shape;301;p11"/>
            <p:cNvSpPr/>
            <p:nvPr/>
          </p:nvSpPr>
          <p:spPr>
            <a:xfrm>
              <a:off x="0" y="6502525"/>
              <a:ext cx="12192000" cy="4206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02" name="Google Shape;302;p11"/>
            <p:cNvSpPr txBox="1"/>
            <p:nvPr/>
          </p:nvSpPr>
          <p:spPr>
            <a:xfrm>
              <a:off x="995500" y="6520375"/>
              <a:ext cx="9913500" cy="354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T</a:t>
              </a:r>
              <a:r>
                <a:rPr b="0" i="0" lang="en-US" sz="1100" u="none" cap="none" strike="noStrike">
                  <a:solidFill>
                    <a:srgbClr val="000000"/>
                  </a:solidFill>
                  <a:latin typeface="Calibri"/>
                  <a:ea typeface="Calibri"/>
                  <a:cs typeface="Calibri"/>
                  <a:sym typeface="Calibri"/>
                </a:rPr>
                <a:t>his work is licensed under a </a:t>
              </a:r>
              <a:r>
                <a:rPr b="0" i="0" lang="en-US" sz="1100" u="sng" cap="none" strike="noStrike">
                  <a:solidFill>
                    <a:srgbClr val="5B9BD5"/>
                  </a:solidFill>
                  <a:latin typeface="Calibri"/>
                  <a:ea typeface="Calibri"/>
                  <a:cs typeface="Calibri"/>
                  <a:sym typeface="Calibri"/>
                  <a:hlinkClick r:id="rId5">
                    <a:extLst>
                      <a:ext uri="{A12FA001-AC4F-418D-AE19-62706E023703}">
                        <ahyp:hlinkClr val="tx"/>
                      </a:ext>
                    </a:extLst>
                  </a:hlinkClick>
                </a:rPr>
                <a:t>Creative Commons Attribution-NonCommercial-ShareAlike 4.0 International License</a:t>
              </a:r>
              <a:endParaRPr b="0" i="0" sz="1100" u="none" cap="none" strike="noStrike">
                <a:solidFill>
                  <a:srgbClr val="5B9BD5"/>
                </a:solidFill>
                <a:latin typeface="Calibri"/>
                <a:ea typeface="Calibri"/>
                <a:cs typeface="Calibri"/>
                <a:sym typeface="Calibri"/>
              </a:endParaRPr>
            </a:p>
          </p:txBody>
        </p:sp>
        <p:pic>
          <p:nvPicPr>
            <p:cNvPr id="303" name="Google Shape;303;p11"/>
            <p:cNvPicPr preferRelativeResize="0"/>
            <p:nvPr/>
          </p:nvPicPr>
          <p:blipFill rotWithShape="1">
            <a:blip r:embed="rId6">
              <a:alphaModFix/>
            </a:blip>
            <a:srcRect b="0" l="0" r="0" t="20704"/>
            <a:stretch/>
          </p:blipFill>
          <p:spPr>
            <a:xfrm>
              <a:off x="10809350" y="6520375"/>
              <a:ext cx="1496075" cy="420600"/>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9"/>
                                        </p:tgtEl>
                                        <p:attrNameLst>
                                          <p:attrName>style.visibility</p:attrName>
                                        </p:attrNameLst>
                                      </p:cBhvr>
                                      <p:to>
                                        <p:strVal val="visible"/>
                                      </p:to>
                                    </p:set>
                                    <p:animEffect filter="fade" transition="in">
                                      <p:cBhvr>
                                        <p:cTn dur="1000"/>
                                        <p:tgtEl>
                                          <p:spTgt spid="2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07" name="Shape 307"/>
        <p:cNvGrpSpPr/>
        <p:nvPr/>
      </p:nvGrpSpPr>
      <p:grpSpPr>
        <a:xfrm>
          <a:off x="0" y="0"/>
          <a:ext cx="0" cy="0"/>
          <a:chOff x="0" y="0"/>
          <a:chExt cx="0" cy="0"/>
        </a:xfrm>
      </p:grpSpPr>
      <p:sp>
        <p:nvSpPr>
          <p:cNvPr id="308" name="Google Shape;308;p12"/>
          <p:cNvSpPr txBox="1"/>
          <p:nvPr>
            <p:ph idx="1" type="body"/>
          </p:nvPr>
        </p:nvSpPr>
        <p:spPr>
          <a:xfrm>
            <a:off x="635225" y="2150225"/>
            <a:ext cx="4673700" cy="39339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SzPts val="1400"/>
              <a:buNone/>
            </a:pPr>
            <a:r>
              <a:rPr i="1" lang="en-US" sz="2000">
                <a:latin typeface="Calibri"/>
                <a:ea typeface="Calibri"/>
                <a:cs typeface="Calibri"/>
                <a:sym typeface="Calibri"/>
              </a:rPr>
              <a:t>Think back to our introduction to </a:t>
            </a:r>
            <a:r>
              <a:rPr i="1" lang="en-US" sz="2000">
                <a:latin typeface="Calibri"/>
                <a:ea typeface="Calibri"/>
                <a:cs typeface="Calibri"/>
                <a:sym typeface="Calibri"/>
                <a:extLst>
                  <a:ext uri="http://customooxmlschemas.google.com/">
                    <go:slidesCustomData xmlns:go="http://customooxmlschemas.google.com/" textRoundtripDataId="0"/>
                  </a:ext>
                </a:extLst>
              </a:rPr>
              <a:t>AI</a:t>
            </a:r>
            <a:r>
              <a:rPr i="1" lang="en-US" sz="2000">
                <a:latin typeface="Calibri"/>
                <a:ea typeface="Calibri"/>
                <a:cs typeface="Calibri"/>
                <a:sym typeface="Calibri"/>
              </a:rPr>
              <a:t>.</a:t>
            </a:r>
            <a:endParaRPr i="1" sz="2000">
              <a:latin typeface="Calibri"/>
              <a:ea typeface="Calibri"/>
              <a:cs typeface="Calibri"/>
              <a:sym typeface="Calibri"/>
            </a:endParaRPr>
          </a:p>
          <a:p>
            <a:pPr indent="0" lvl="0" marL="0" marR="0" rtl="0" algn="ctr">
              <a:lnSpc>
                <a:spcPct val="90000"/>
              </a:lnSpc>
              <a:spcBef>
                <a:spcPts val="0"/>
              </a:spcBef>
              <a:spcAft>
                <a:spcPts val="0"/>
              </a:spcAft>
              <a:buSzPts val="1400"/>
              <a:buNone/>
            </a:pPr>
            <a:r>
              <a:rPr i="1" lang="en-US" sz="2000">
                <a:latin typeface="Calibri"/>
                <a:ea typeface="Calibri"/>
                <a:cs typeface="Calibri"/>
                <a:sym typeface="Calibri"/>
              </a:rPr>
              <a:t>Can you remember which kind of tasks AI finds hardest to carry out?</a:t>
            </a:r>
            <a:endParaRPr i="1" sz="2000">
              <a:latin typeface="Calibri"/>
              <a:ea typeface="Calibri"/>
              <a:cs typeface="Calibri"/>
              <a:sym typeface="Calibri"/>
            </a:endParaRPr>
          </a:p>
          <a:p>
            <a:pPr indent="0" lvl="0" marL="0" marR="0" rtl="0" algn="ctr">
              <a:lnSpc>
                <a:spcPct val="90000"/>
              </a:lnSpc>
              <a:spcBef>
                <a:spcPts val="0"/>
              </a:spcBef>
              <a:spcAft>
                <a:spcPts val="0"/>
              </a:spcAft>
              <a:buSzPts val="1400"/>
              <a:buNone/>
            </a:pPr>
            <a:r>
              <a:t/>
            </a:r>
            <a:endParaRPr i="1" sz="2000">
              <a:latin typeface="Calibri"/>
              <a:ea typeface="Calibri"/>
              <a:cs typeface="Calibri"/>
              <a:sym typeface="Calibri"/>
            </a:endParaRPr>
          </a:p>
          <a:p>
            <a:pPr indent="0" lvl="0" marL="0" marR="0" rtl="0" algn="l">
              <a:lnSpc>
                <a:spcPct val="90000"/>
              </a:lnSpc>
              <a:spcBef>
                <a:spcPts val="0"/>
              </a:spcBef>
              <a:spcAft>
                <a:spcPts val="0"/>
              </a:spcAft>
              <a:buSzPts val="1400"/>
              <a:buNone/>
            </a:pPr>
            <a:r>
              <a:t/>
            </a:r>
            <a:endParaRPr i="1" sz="2000">
              <a:latin typeface="Calibri"/>
              <a:ea typeface="Calibri"/>
              <a:cs typeface="Calibri"/>
              <a:sym typeface="Calibri"/>
            </a:endParaRPr>
          </a:p>
          <a:p>
            <a:pPr indent="0" lvl="0" marL="0" marR="0" rtl="0" algn="l">
              <a:lnSpc>
                <a:spcPct val="90000"/>
              </a:lnSpc>
              <a:spcBef>
                <a:spcPts val="0"/>
              </a:spcBef>
              <a:spcAft>
                <a:spcPts val="0"/>
              </a:spcAft>
              <a:buSzPts val="1400"/>
              <a:buNone/>
            </a:pPr>
            <a:r>
              <a:rPr lang="en-US" sz="2000">
                <a:latin typeface="Calibri"/>
                <a:ea typeface="Calibri"/>
                <a:cs typeface="Calibri"/>
                <a:sym typeface="Calibri"/>
              </a:rPr>
              <a:t>Jobs relying on these skills are least likely to be replaced by AI.</a:t>
            </a:r>
            <a:endParaRPr sz="2000">
              <a:latin typeface="Calibri"/>
              <a:ea typeface="Calibri"/>
              <a:cs typeface="Calibri"/>
              <a:sym typeface="Calibri"/>
            </a:endParaRPr>
          </a:p>
          <a:p>
            <a:pPr indent="0" lvl="0" marL="0" marR="0" rtl="0" algn="ctr">
              <a:lnSpc>
                <a:spcPct val="90000"/>
              </a:lnSpc>
              <a:spcBef>
                <a:spcPts val="0"/>
              </a:spcBef>
              <a:spcAft>
                <a:spcPts val="0"/>
              </a:spcAft>
              <a:buSzPts val="1400"/>
              <a:buNone/>
            </a:pPr>
            <a:r>
              <a:t/>
            </a:r>
            <a:endParaRPr i="1" sz="2000">
              <a:latin typeface="Arial"/>
              <a:ea typeface="Arial"/>
              <a:cs typeface="Arial"/>
              <a:sym typeface="Arial"/>
            </a:endParaRPr>
          </a:p>
          <a:p>
            <a:pPr indent="0" lvl="0" marL="0" marR="0" rtl="0" algn="ctr">
              <a:lnSpc>
                <a:spcPct val="90000"/>
              </a:lnSpc>
              <a:spcBef>
                <a:spcPts val="0"/>
              </a:spcBef>
              <a:spcAft>
                <a:spcPts val="0"/>
              </a:spcAft>
              <a:buClr>
                <a:srgbClr val="000000"/>
              </a:buClr>
              <a:buSzPts val="1500"/>
              <a:buFont typeface="Helvetica Neue"/>
              <a:buNone/>
            </a:pPr>
            <a:r>
              <a:t/>
            </a:r>
            <a:endParaRPr b="0" i="1" sz="17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1500"/>
              <a:buFont typeface="Helvetica Neue"/>
              <a:buNone/>
            </a:pPr>
            <a:r>
              <a:t/>
            </a:r>
            <a:endParaRPr b="0" i="1" sz="17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1300"/>
              <a:buFont typeface="Arial"/>
              <a:buNone/>
            </a:pPr>
            <a:r>
              <a:t/>
            </a:r>
            <a:endParaRPr i="1" sz="1400"/>
          </a:p>
        </p:txBody>
      </p:sp>
      <p:sp>
        <p:nvSpPr>
          <p:cNvPr id="309" name="Google Shape;309;p12"/>
          <p:cNvSpPr txBox="1"/>
          <p:nvPr>
            <p:ph type="title"/>
          </p:nvPr>
        </p:nvSpPr>
        <p:spPr>
          <a:xfrm>
            <a:off x="379412" y="471487"/>
            <a:ext cx="10095000" cy="1224000"/>
          </a:xfrm>
          <a:prstGeom prst="rect">
            <a:avLst/>
          </a:prstGeom>
          <a:noFill/>
          <a:ln>
            <a:noFill/>
          </a:ln>
        </p:spPr>
        <p:txBody>
          <a:bodyPr anchorCtr="0" anchor="ctr" bIns="45675" lIns="45675" spcFirstLastPara="1" rIns="45675" wrap="square" tIns="45675">
            <a:noAutofit/>
          </a:bodyPr>
          <a:lstStyle/>
          <a:p>
            <a:pPr indent="0" lvl="0" marL="0" rtl="0" algn="l">
              <a:lnSpc>
                <a:spcPct val="90000"/>
              </a:lnSpc>
              <a:spcBef>
                <a:spcPts val="0"/>
              </a:spcBef>
              <a:spcAft>
                <a:spcPts val="0"/>
              </a:spcAft>
              <a:buClr>
                <a:srgbClr val="FFFFFF"/>
              </a:buClr>
              <a:buSzPts val="1400"/>
              <a:buFont typeface="Arial"/>
              <a:buNone/>
            </a:pPr>
            <a:r>
              <a:rPr lang="en-US" sz="3600">
                <a:solidFill>
                  <a:srgbClr val="FFFFFF"/>
                </a:solidFill>
                <a:latin typeface="Calibri"/>
                <a:ea typeface="Calibri"/>
                <a:cs typeface="Calibri"/>
                <a:sym typeface="Calibri"/>
              </a:rPr>
              <a:t>Will a robot take my job?</a:t>
            </a:r>
            <a:endParaRPr>
              <a:latin typeface="Calibri"/>
              <a:ea typeface="Calibri"/>
              <a:cs typeface="Calibri"/>
              <a:sym typeface="Calibri"/>
            </a:endParaRPr>
          </a:p>
        </p:txBody>
      </p:sp>
      <p:grpSp>
        <p:nvGrpSpPr>
          <p:cNvPr id="310" name="Google Shape;310;p12"/>
          <p:cNvGrpSpPr/>
          <p:nvPr/>
        </p:nvGrpSpPr>
        <p:grpSpPr>
          <a:xfrm>
            <a:off x="0" y="6502525"/>
            <a:ext cx="12305425" cy="438450"/>
            <a:chOff x="0" y="6502525"/>
            <a:chExt cx="12305425" cy="438450"/>
          </a:xfrm>
        </p:grpSpPr>
        <p:sp>
          <p:nvSpPr>
            <p:cNvPr id="311" name="Google Shape;311;p12"/>
            <p:cNvSpPr/>
            <p:nvPr/>
          </p:nvSpPr>
          <p:spPr>
            <a:xfrm>
              <a:off x="0" y="6502525"/>
              <a:ext cx="12192000" cy="4206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12" name="Google Shape;312;p12"/>
            <p:cNvSpPr txBox="1"/>
            <p:nvPr/>
          </p:nvSpPr>
          <p:spPr>
            <a:xfrm>
              <a:off x="995500" y="6520375"/>
              <a:ext cx="9913500" cy="354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T</a:t>
              </a:r>
              <a:r>
                <a:rPr b="0" i="0" lang="en-US" sz="1100" u="none" cap="none" strike="noStrike">
                  <a:solidFill>
                    <a:srgbClr val="000000"/>
                  </a:solidFill>
                  <a:latin typeface="Calibri"/>
                  <a:ea typeface="Calibri"/>
                  <a:cs typeface="Calibri"/>
                  <a:sym typeface="Calibri"/>
                </a:rPr>
                <a:t>his work is licensed under a </a:t>
              </a:r>
              <a:r>
                <a:rPr b="0" i="0" lang="en-US" sz="1100" u="sng" cap="none" strike="noStrike">
                  <a:solidFill>
                    <a:srgbClr val="5B9BD5"/>
                  </a:solidFill>
                  <a:latin typeface="Calibri"/>
                  <a:ea typeface="Calibri"/>
                  <a:cs typeface="Calibri"/>
                  <a:sym typeface="Calibri"/>
                  <a:hlinkClick r:id="rId3">
                    <a:extLst>
                      <a:ext uri="{A12FA001-AC4F-418D-AE19-62706E023703}">
                        <ahyp:hlinkClr val="tx"/>
                      </a:ext>
                    </a:extLst>
                  </a:hlinkClick>
                </a:rPr>
                <a:t>Creative Commons Attribution-NonCommercial-ShareAlike 4.0 International License</a:t>
              </a:r>
              <a:endParaRPr b="0" i="0" sz="1100" u="none" cap="none" strike="noStrike">
                <a:solidFill>
                  <a:srgbClr val="5B9BD5"/>
                </a:solidFill>
                <a:latin typeface="Calibri"/>
                <a:ea typeface="Calibri"/>
                <a:cs typeface="Calibri"/>
                <a:sym typeface="Calibri"/>
              </a:endParaRPr>
            </a:p>
          </p:txBody>
        </p:sp>
        <p:pic>
          <p:nvPicPr>
            <p:cNvPr id="313" name="Google Shape;313;p12"/>
            <p:cNvPicPr preferRelativeResize="0"/>
            <p:nvPr/>
          </p:nvPicPr>
          <p:blipFill rotWithShape="1">
            <a:blip r:embed="rId4">
              <a:alphaModFix/>
            </a:blip>
            <a:srcRect b="0" l="0" r="0" t="20704"/>
            <a:stretch/>
          </p:blipFill>
          <p:spPr>
            <a:xfrm>
              <a:off x="10809350" y="6520375"/>
              <a:ext cx="1496075" cy="420600"/>
            </a:xfrm>
            <a:prstGeom prst="rect">
              <a:avLst/>
            </a:prstGeom>
            <a:noFill/>
            <a:ln>
              <a:noFill/>
            </a:ln>
          </p:spPr>
        </p:pic>
      </p:grpSp>
      <p:pic>
        <p:nvPicPr>
          <p:cNvPr id="314" name="Google Shape;314;p12"/>
          <p:cNvPicPr preferRelativeResize="0"/>
          <p:nvPr/>
        </p:nvPicPr>
        <p:blipFill rotWithShape="1">
          <a:blip r:embed="rId5">
            <a:alphaModFix/>
          </a:blip>
          <a:srcRect b="12518" l="0" r="0" t="7186"/>
          <a:stretch/>
        </p:blipFill>
        <p:spPr>
          <a:xfrm>
            <a:off x="7219400" y="1830700"/>
            <a:ext cx="3497775" cy="40452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18" name="Shape 318"/>
        <p:cNvGrpSpPr/>
        <p:nvPr/>
      </p:nvGrpSpPr>
      <p:grpSpPr>
        <a:xfrm>
          <a:off x="0" y="0"/>
          <a:ext cx="0" cy="0"/>
          <a:chOff x="0" y="0"/>
          <a:chExt cx="0" cy="0"/>
        </a:xfrm>
      </p:grpSpPr>
      <p:sp>
        <p:nvSpPr>
          <p:cNvPr id="319" name="Google Shape;319;p13"/>
          <p:cNvSpPr txBox="1"/>
          <p:nvPr>
            <p:ph idx="1" type="body"/>
          </p:nvPr>
        </p:nvSpPr>
        <p:spPr>
          <a:xfrm>
            <a:off x="838200" y="2241550"/>
            <a:ext cx="4343400" cy="393382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400"/>
              <a:buFont typeface="Arial"/>
              <a:buNone/>
            </a:pPr>
            <a:r>
              <a:rPr b="1" i="0" lang="en-US" sz="2100" u="none" cap="none" strike="noStrike">
                <a:solidFill>
                  <a:srgbClr val="000000"/>
                </a:solidFill>
                <a:latin typeface="Roboto"/>
                <a:ea typeface="Roboto"/>
                <a:cs typeface="Roboto"/>
                <a:sym typeface="Roboto"/>
              </a:rPr>
              <a:t>T</a:t>
            </a:r>
            <a:r>
              <a:rPr b="1" i="0" lang="en-US" sz="2100" u="none" cap="none" strike="noStrike">
                <a:solidFill>
                  <a:srgbClr val="000000"/>
                </a:solidFill>
                <a:latin typeface="Calibri"/>
                <a:ea typeface="Calibri"/>
                <a:cs typeface="Calibri"/>
                <a:sym typeface="Calibri"/>
              </a:rPr>
              <a:t>he main message is that AI skills are not just for AI experts. Everyone will need knowledge of AI and its implications.</a:t>
            </a:r>
            <a:endParaRPr b="1" i="0" sz="2100" u="none" cap="none" strike="noStrike">
              <a:solidFill>
                <a:srgbClr val="000000"/>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1400"/>
              <a:buFont typeface="Arial"/>
              <a:buNone/>
            </a:pPr>
            <a:br>
              <a:rPr lang="en-US" sz="2100">
                <a:latin typeface="Calibri"/>
                <a:ea typeface="Calibri"/>
                <a:cs typeface="Calibri"/>
                <a:sym typeface="Calibri"/>
              </a:rPr>
            </a:br>
            <a:endParaRPr sz="2100">
              <a:latin typeface="Calibri"/>
              <a:ea typeface="Calibri"/>
              <a:cs typeface="Calibri"/>
              <a:sym typeface="Calibri"/>
            </a:endParaRPr>
          </a:p>
          <a:p>
            <a:pPr indent="-361950" lvl="0" marL="457200" rtl="0" algn="l">
              <a:lnSpc>
                <a:spcPct val="72000"/>
              </a:lnSpc>
              <a:spcBef>
                <a:spcPts val="0"/>
              </a:spcBef>
              <a:spcAft>
                <a:spcPts val="0"/>
              </a:spcAft>
              <a:buClr>
                <a:schemeClr val="dk1"/>
              </a:buClr>
              <a:buSzPts val="2100"/>
              <a:buFont typeface="Calibri"/>
              <a:buChar char="●"/>
            </a:pPr>
            <a:r>
              <a:rPr lang="en-US" sz="2100">
                <a:solidFill>
                  <a:schemeClr val="dk1"/>
                </a:solidFill>
                <a:latin typeface="Calibri"/>
                <a:ea typeface="Calibri"/>
                <a:cs typeface="Calibri"/>
                <a:sym typeface="Calibri"/>
              </a:rPr>
              <a:t>People developing AI will need specialist AI skills</a:t>
            </a:r>
            <a:br>
              <a:rPr lang="en-US" sz="2100">
                <a:solidFill>
                  <a:schemeClr val="dk1"/>
                </a:solidFill>
                <a:latin typeface="Calibri"/>
                <a:ea typeface="Calibri"/>
                <a:cs typeface="Calibri"/>
                <a:sym typeface="Calibri"/>
              </a:rPr>
            </a:br>
            <a:endParaRPr sz="2100">
              <a:solidFill>
                <a:schemeClr val="dk1"/>
              </a:solidFill>
              <a:latin typeface="Calibri"/>
              <a:ea typeface="Calibri"/>
              <a:cs typeface="Calibri"/>
              <a:sym typeface="Calibri"/>
            </a:endParaRPr>
          </a:p>
          <a:p>
            <a:pPr indent="-361950" lvl="0" marL="457200" rtl="0" algn="l">
              <a:lnSpc>
                <a:spcPct val="72000"/>
              </a:lnSpc>
              <a:spcBef>
                <a:spcPts val="0"/>
              </a:spcBef>
              <a:spcAft>
                <a:spcPts val="0"/>
              </a:spcAft>
              <a:buClr>
                <a:schemeClr val="dk1"/>
              </a:buClr>
              <a:buSzPts val="2100"/>
              <a:buFont typeface="Calibri"/>
              <a:buChar char="●"/>
            </a:pPr>
            <a:r>
              <a:rPr lang="en-US" sz="2100">
                <a:solidFill>
                  <a:schemeClr val="dk1"/>
                </a:solidFill>
                <a:latin typeface="Calibri"/>
                <a:ea typeface="Calibri"/>
                <a:cs typeface="Calibri"/>
                <a:sym typeface="Calibri"/>
              </a:rPr>
              <a:t>People working in organisations using AI will need knowledge of how AI works </a:t>
            </a:r>
            <a:endParaRPr sz="21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1400"/>
              <a:buFont typeface="Arial"/>
              <a:buNone/>
            </a:pPr>
            <a:r>
              <a:t/>
            </a:r>
            <a:endParaRPr sz="2300">
              <a:latin typeface="Roboto"/>
              <a:ea typeface="Roboto"/>
              <a:cs typeface="Roboto"/>
              <a:sym typeface="Roboto"/>
            </a:endParaRPr>
          </a:p>
          <a:p>
            <a:pPr indent="0" lvl="0" marL="0" marR="0" rtl="0" algn="r">
              <a:lnSpc>
                <a:spcPct val="90000"/>
              </a:lnSpc>
              <a:spcBef>
                <a:spcPts val="0"/>
              </a:spcBef>
              <a:spcAft>
                <a:spcPts val="0"/>
              </a:spcAft>
              <a:buClr>
                <a:srgbClr val="000000"/>
              </a:buClr>
              <a:buSzPts val="1400"/>
              <a:buFont typeface="Arial"/>
              <a:buNone/>
            </a:pPr>
            <a:r>
              <a:rPr i="0" lang="en-US" sz="1300" u="none" cap="none" strike="noStrike">
                <a:solidFill>
                  <a:srgbClr val="000000"/>
                </a:solidFill>
                <a:latin typeface="Calibri"/>
                <a:ea typeface="Calibri"/>
                <a:cs typeface="Calibri"/>
                <a:sym typeface="Calibri"/>
              </a:rPr>
              <a:t>AI Skills: A Preliminary Assessment of the Skills Needed for the Deployment, Management and Regulation of Artificial Intelligence, Expert Group on Future Skills Needs, May 2022</a:t>
            </a:r>
            <a:endParaRPr sz="1300">
              <a:latin typeface="Calibri"/>
              <a:ea typeface="Calibri"/>
              <a:cs typeface="Calibri"/>
              <a:sym typeface="Calibri"/>
            </a:endParaRPr>
          </a:p>
        </p:txBody>
      </p:sp>
      <p:sp>
        <p:nvSpPr>
          <p:cNvPr id="320" name="Google Shape;320;p13"/>
          <p:cNvSpPr txBox="1"/>
          <p:nvPr>
            <p:ph type="title"/>
          </p:nvPr>
        </p:nvSpPr>
        <p:spPr>
          <a:xfrm>
            <a:off x="379412" y="471487"/>
            <a:ext cx="10094912" cy="1223962"/>
          </a:xfrm>
          <a:prstGeom prst="rect">
            <a:avLst/>
          </a:prstGeom>
          <a:noFill/>
          <a:ln>
            <a:noFill/>
          </a:ln>
        </p:spPr>
        <p:txBody>
          <a:bodyPr anchorCtr="0" anchor="ctr" bIns="45675" lIns="45675" spcFirstLastPara="1" rIns="45675" wrap="square" tIns="45675">
            <a:noAutofit/>
          </a:bodyPr>
          <a:lstStyle/>
          <a:p>
            <a:pPr indent="0" lvl="0" marL="0" rtl="0" algn="l">
              <a:lnSpc>
                <a:spcPct val="90000"/>
              </a:lnSpc>
              <a:spcBef>
                <a:spcPts val="0"/>
              </a:spcBef>
              <a:spcAft>
                <a:spcPts val="0"/>
              </a:spcAft>
              <a:buClr>
                <a:srgbClr val="FFFFFF"/>
              </a:buClr>
              <a:buSzPts val="1400"/>
              <a:buFont typeface="Arial"/>
              <a:buNone/>
            </a:pPr>
            <a:r>
              <a:rPr lang="en-US" sz="3600">
                <a:solidFill>
                  <a:srgbClr val="FFFFFF"/>
                </a:solidFill>
                <a:latin typeface="Calibri"/>
                <a:ea typeface="Calibri"/>
                <a:cs typeface="Calibri"/>
                <a:sym typeface="Calibri"/>
              </a:rPr>
              <a:t>Will a robot take my job?</a:t>
            </a:r>
            <a:endParaRPr sz="3600">
              <a:solidFill>
                <a:srgbClr val="FFFFFF"/>
              </a:solidFill>
              <a:latin typeface="Calibri"/>
              <a:ea typeface="Calibri"/>
              <a:cs typeface="Calibri"/>
              <a:sym typeface="Calibri"/>
            </a:endParaRPr>
          </a:p>
        </p:txBody>
      </p:sp>
      <p:pic>
        <p:nvPicPr>
          <p:cNvPr id="321" name="Google Shape;321;p13"/>
          <p:cNvPicPr preferRelativeResize="0"/>
          <p:nvPr/>
        </p:nvPicPr>
        <p:blipFill rotWithShape="1">
          <a:blip r:embed="rId3">
            <a:alphaModFix/>
          </a:blip>
          <a:srcRect b="0" l="0" r="0" t="0"/>
          <a:stretch/>
        </p:blipFill>
        <p:spPr>
          <a:xfrm>
            <a:off x="7038025" y="2137675"/>
            <a:ext cx="3682324" cy="3682324"/>
          </a:xfrm>
          <a:prstGeom prst="rect">
            <a:avLst/>
          </a:prstGeom>
          <a:noFill/>
          <a:ln>
            <a:noFill/>
          </a:ln>
        </p:spPr>
      </p:pic>
      <p:grpSp>
        <p:nvGrpSpPr>
          <p:cNvPr id="322" name="Google Shape;322;p13"/>
          <p:cNvGrpSpPr/>
          <p:nvPr/>
        </p:nvGrpSpPr>
        <p:grpSpPr>
          <a:xfrm>
            <a:off x="0" y="6502525"/>
            <a:ext cx="12305425" cy="438450"/>
            <a:chOff x="0" y="6502525"/>
            <a:chExt cx="12305425" cy="438450"/>
          </a:xfrm>
        </p:grpSpPr>
        <p:sp>
          <p:nvSpPr>
            <p:cNvPr id="323" name="Google Shape;323;p13"/>
            <p:cNvSpPr/>
            <p:nvPr/>
          </p:nvSpPr>
          <p:spPr>
            <a:xfrm>
              <a:off x="0" y="6502525"/>
              <a:ext cx="12192000" cy="4206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24" name="Google Shape;324;p13"/>
            <p:cNvSpPr txBox="1"/>
            <p:nvPr/>
          </p:nvSpPr>
          <p:spPr>
            <a:xfrm>
              <a:off x="995500" y="6520375"/>
              <a:ext cx="9913500" cy="354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T</a:t>
              </a:r>
              <a:r>
                <a:rPr b="0" i="0" lang="en-US" sz="1100" u="none" cap="none" strike="noStrike">
                  <a:solidFill>
                    <a:srgbClr val="000000"/>
                  </a:solidFill>
                  <a:latin typeface="Calibri"/>
                  <a:ea typeface="Calibri"/>
                  <a:cs typeface="Calibri"/>
                  <a:sym typeface="Calibri"/>
                </a:rPr>
                <a:t>his work is licensed under a </a:t>
              </a:r>
              <a:r>
                <a:rPr b="0" i="0" lang="en-US" sz="1100" u="sng" cap="none" strike="noStrike">
                  <a:solidFill>
                    <a:srgbClr val="5B9BD5"/>
                  </a:solidFill>
                  <a:latin typeface="Calibri"/>
                  <a:ea typeface="Calibri"/>
                  <a:cs typeface="Calibri"/>
                  <a:sym typeface="Calibri"/>
                  <a:hlinkClick r:id="rId4">
                    <a:extLst>
                      <a:ext uri="{A12FA001-AC4F-418D-AE19-62706E023703}">
                        <ahyp:hlinkClr val="tx"/>
                      </a:ext>
                    </a:extLst>
                  </a:hlinkClick>
                </a:rPr>
                <a:t>Creative Commons Attribution-NonCommercial-ShareAlike 4.0 International License</a:t>
              </a:r>
              <a:endParaRPr b="0" i="0" sz="1100" u="none" cap="none" strike="noStrike">
                <a:solidFill>
                  <a:srgbClr val="5B9BD5"/>
                </a:solidFill>
                <a:latin typeface="Calibri"/>
                <a:ea typeface="Calibri"/>
                <a:cs typeface="Calibri"/>
                <a:sym typeface="Calibri"/>
              </a:endParaRPr>
            </a:p>
          </p:txBody>
        </p:sp>
        <p:pic>
          <p:nvPicPr>
            <p:cNvPr id="325" name="Google Shape;325;p13"/>
            <p:cNvPicPr preferRelativeResize="0"/>
            <p:nvPr/>
          </p:nvPicPr>
          <p:blipFill rotWithShape="1">
            <a:blip r:embed="rId5">
              <a:alphaModFix/>
            </a:blip>
            <a:srcRect b="0" l="0" r="0" t="20704"/>
            <a:stretch/>
          </p:blipFill>
          <p:spPr>
            <a:xfrm>
              <a:off x="10809350" y="6520375"/>
              <a:ext cx="1496075" cy="420600"/>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29" name="Shape 329"/>
        <p:cNvGrpSpPr/>
        <p:nvPr/>
      </p:nvGrpSpPr>
      <p:grpSpPr>
        <a:xfrm>
          <a:off x="0" y="0"/>
          <a:ext cx="0" cy="0"/>
          <a:chOff x="0" y="0"/>
          <a:chExt cx="0" cy="0"/>
        </a:xfrm>
      </p:grpSpPr>
      <p:sp>
        <p:nvSpPr>
          <p:cNvPr id="330" name="Google Shape;330;p14"/>
          <p:cNvSpPr txBox="1"/>
          <p:nvPr>
            <p:ph idx="1" type="body"/>
          </p:nvPr>
        </p:nvSpPr>
        <p:spPr>
          <a:xfrm>
            <a:off x="838200" y="2241550"/>
            <a:ext cx="4343400" cy="393382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400"/>
              <a:buFont typeface="Arial"/>
              <a:buNone/>
            </a:pPr>
            <a:r>
              <a:rPr i="0" lang="en-US" sz="1800" u="none" cap="none" strike="noStrike">
                <a:solidFill>
                  <a:srgbClr val="000000"/>
                </a:solidFill>
                <a:latin typeface="Calibri"/>
                <a:ea typeface="Calibri"/>
                <a:cs typeface="Calibri"/>
                <a:sym typeface="Calibri"/>
              </a:rPr>
              <a:t>“AI is perhaps the only technology field that not only provides opportunity for non</a:t>
            </a:r>
            <a:r>
              <a:rPr lang="en-US" sz="1800">
                <a:latin typeface="Calibri"/>
                <a:ea typeface="Calibri"/>
                <a:cs typeface="Calibri"/>
                <a:sym typeface="Calibri"/>
              </a:rPr>
              <a:t>-t</a:t>
            </a:r>
            <a:r>
              <a:rPr i="0" lang="en-US" sz="1800" u="none" cap="none" strike="noStrike">
                <a:solidFill>
                  <a:srgbClr val="000000"/>
                </a:solidFill>
                <a:latin typeface="Calibri"/>
                <a:ea typeface="Calibri"/>
                <a:cs typeface="Calibri"/>
                <a:sym typeface="Calibri"/>
              </a:rPr>
              <a:t>echnical professionals, but actually requires their input.”</a:t>
            </a:r>
            <a:endParaRPr i="0" sz="1800" u="none" cap="none" strike="noStrike">
              <a:solidFill>
                <a:srgbClr val="000000"/>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1400"/>
              <a:buFont typeface="Arial"/>
              <a:buNone/>
            </a:pPr>
            <a:r>
              <a:t/>
            </a:r>
            <a:endParaRPr sz="1800">
              <a:latin typeface="Calibri"/>
              <a:ea typeface="Calibri"/>
              <a:cs typeface="Calibri"/>
              <a:sym typeface="Calibri"/>
            </a:endParaRPr>
          </a:p>
          <a:p>
            <a:pPr indent="0" lvl="0" marL="0" rtl="0" algn="l">
              <a:lnSpc>
                <a:spcPct val="90000"/>
              </a:lnSpc>
              <a:spcBef>
                <a:spcPts val="0"/>
              </a:spcBef>
              <a:spcAft>
                <a:spcPts val="0"/>
              </a:spcAft>
              <a:buClr>
                <a:schemeClr val="dk1"/>
              </a:buClr>
              <a:buSzPts val="1400"/>
              <a:buFont typeface="Arial"/>
              <a:buNone/>
            </a:pPr>
            <a:r>
              <a:rPr lang="en-US" sz="1800">
                <a:solidFill>
                  <a:schemeClr val="dk1"/>
                </a:solidFill>
                <a:latin typeface="Calibri"/>
                <a:ea typeface="Calibri"/>
                <a:cs typeface="Calibri"/>
                <a:sym typeface="Calibri"/>
              </a:rPr>
              <a:t>AI aims to imitate human thinking and decision-making.</a:t>
            </a:r>
            <a:endParaRPr sz="1800">
              <a:solidFill>
                <a:schemeClr val="dk1"/>
              </a:solidFill>
              <a:latin typeface="Calibri"/>
              <a:ea typeface="Calibri"/>
              <a:cs typeface="Calibri"/>
              <a:sym typeface="Calibri"/>
            </a:endParaRPr>
          </a:p>
          <a:p>
            <a:pPr indent="0" lvl="0" marL="0" rtl="0" algn="l">
              <a:lnSpc>
                <a:spcPct val="90000"/>
              </a:lnSpc>
              <a:spcBef>
                <a:spcPts val="0"/>
              </a:spcBef>
              <a:spcAft>
                <a:spcPts val="0"/>
              </a:spcAft>
              <a:buClr>
                <a:schemeClr val="dk1"/>
              </a:buClr>
              <a:buSzPts val="1400"/>
              <a:buFont typeface="Arial"/>
              <a:buNone/>
            </a:pPr>
            <a:r>
              <a:t/>
            </a:r>
            <a:endParaRPr sz="1800">
              <a:solidFill>
                <a:schemeClr val="dk1"/>
              </a:solidFill>
              <a:latin typeface="Calibri"/>
              <a:ea typeface="Calibri"/>
              <a:cs typeface="Calibri"/>
              <a:sym typeface="Calibri"/>
            </a:endParaRPr>
          </a:p>
          <a:p>
            <a:pPr indent="0" lvl="0" marL="0" rtl="0" algn="l">
              <a:lnSpc>
                <a:spcPct val="90000"/>
              </a:lnSpc>
              <a:spcBef>
                <a:spcPts val="0"/>
              </a:spcBef>
              <a:spcAft>
                <a:spcPts val="0"/>
              </a:spcAft>
              <a:buClr>
                <a:schemeClr val="dk1"/>
              </a:buClr>
              <a:buSzPts val="1400"/>
              <a:buFont typeface="Arial"/>
              <a:buNone/>
            </a:pPr>
            <a:r>
              <a:rPr lang="en-US" sz="1800">
                <a:solidFill>
                  <a:schemeClr val="dk1"/>
                </a:solidFill>
                <a:latin typeface="Calibri"/>
                <a:ea typeface="Calibri"/>
                <a:cs typeface="Calibri"/>
                <a:sym typeface="Calibri"/>
              </a:rPr>
              <a:t>This is a hugely complex task, so it requires people from all fields to apply their knowledge and expertise to AI.</a:t>
            </a:r>
            <a:endParaRPr sz="1800">
              <a:solidFill>
                <a:schemeClr val="dk1"/>
              </a:solidFill>
              <a:latin typeface="Calibri"/>
              <a:ea typeface="Calibri"/>
              <a:cs typeface="Calibri"/>
              <a:sym typeface="Calibri"/>
            </a:endParaRPr>
          </a:p>
          <a:p>
            <a:pPr indent="0" lvl="0" marL="0" rtl="0" algn="l">
              <a:lnSpc>
                <a:spcPct val="90000"/>
              </a:lnSpc>
              <a:spcBef>
                <a:spcPts val="0"/>
              </a:spcBef>
              <a:spcAft>
                <a:spcPts val="0"/>
              </a:spcAft>
              <a:buClr>
                <a:schemeClr val="dk1"/>
              </a:buClr>
              <a:buSzPts val="1400"/>
              <a:buFont typeface="Arial"/>
              <a:buNone/>
            </a:pPr>
            <a:r>
              <a:t/>
            </a:r>
            <a:endParaRPr sz="1800">
              <a:solidFill>
                <a:schemeClr val="dk1"/>
              </a:solidFill>
              <a:latin typeface="Roboto"/>
              <a:ea typeface="Roboto"/>
              <a:cs typeface="Roboto"/>
              <a:sym typeface="Roboto"/>
            </a:endParaRPr>
          </a:p>
          <a:p>
            <a:pPr indent="0" lvl="0" marL="0" rtl="0" algn="l">
              <a:lnSpc>
                <a:spcPct val="90000"/>
              </a:lnSpc>
              <a:spcBef>
                <a:spcPts val="0"/>
              </a:spcBef>
              <a:spcAft>
                <a:spcPts val="0"/>
              </a:spcAft>
              <a:buClr>
                <a:schemeClr val="dk1"/>
              </a:buClr>
              <a:buSzPts val="1400"/>
              <a:buFont typeface="Arial"/>
              <a:buNone/>
            </a:pPr>
            <a:r>
              <a:t/>
            </a:r>
            <a:endParaRPr sz="1800">
              <a:solidFill>
                <a:schemeClr val="dk1"/>
              </a:solidFill>
              <a:latin typeface="Roboto"/>
              <a:ea typeface="Roboto"/>
              <a:cs typeface="Roboto"/>
              <a:sym typeface="Roboto"/>
            </a:endParaRPr>
          </a:p>
          <a:p>
            <a:pPr indent="0" lvl="0" marL="0" rtl="0" algn="r">
              <a:lnSpc>
                <a:spcPct val="90000"/>
              </a:lnSpc>
              <a:spcBef>
                <a:spcPts val="0"/>
              </a:spcBef>
              <a:spcAft>
                <a:spcPts val="0"/>
              </a:spcAft>
              <a:buClr>
                <a:schemeClr val="dk1"/>
              </a:buClr>
              <a:buSzPts val="1400"/>
              <a:buFont typeface="Arial"/>
              <a:buNone/>
            </a:pPr>
            <a:r>
              <a:rPr lang="en-US" sz="1400">
                <a:solidFill>
                  <a:schemeClr val="dk1"/>
                </a:solidFill>
                <a:latin typeface="Calibri"/>
                <a:ea typeface="Calibri"/>
                <a:cs typeface="Calibri"/>
                <a:sym typeface="Calibri"/>
              </a:rPr>
              <a:t>Opening doors of opportunity: </a:t>
            </a:r>
            <a:br>
              <a:rPr lang="en-US" sz="1400">
                <a:solidFill>
                  <a:schemeClr val="dk1"/>
                </a:solidFill>
                <a:latin typeface="Calibri"/>
                <a:ea typeface="Calibri"/>
                <a:cs typeface="Calibri"/>
                <a:sym typeface="Calibri"/>
              </a:rPr>
            </a:br>
            <a:r>
              <a:rPr lang="en-US" sz="1400">
                <a:solidFill>
                  <a:schemeClr val="dk1"/>
                </a:solidFill>
                <a:latin typeface="Calibri"/>
                <a:ea typeface="Calibri"/>
                <a:cs typeface="Calibri"/>
                <a:sym typeface="Calibri"/>
              </a:rPr>
              <a:t>AI as a vehicle for diversity and inclusion. </a:t>
            </a:r>
            <a:br>
              <a:rPr lang="en-US" sz="1400">
                <a:solidFill>
                  <a:schemeClr val="dk1"/>
                </a:solidFill>
                <a:latin typeface="Calibri"/>
                <a:ea typeface="Calibri"/>
                <a:cs typeface="Calibri"/>
                <a:sym typeface="Calibri"/>
              </a:rPr>
            </a:br>
            <a:r>
              <a:rPr lang="en-US" sz="1400">
                <a:solidFill>
                  <a:schemeClr val="dk1"/>
                </a:solidFill>
                <a:latin typeface="Calibri"/>
                <a:ea typeface="Calibri"/>
                <a:cs typeface="Calibri"/>
                <a:sym typeface="Calibri"/>
              </a:rPr>
              <a:t>Deloitte AI Institute, 2021</a:t>
            </a:r>
            <a:endParaRPr sz="1400">
              <a:solidFill>
                <a:schemeClr val="dk1"/>
              </a:solidFill>
              <a:latin typeface="Calibri"/>
              <a:ea typeface="Calibri"/>
              <a:cs typeface="Calibri"/>
              <a:sym typeface="Calibri"/>
            </a:endParaRPr>
          </a:p>
        </p:txBody>
      </p:sp>
      <p:sp>
        <p:nvSpPr>
          <p:cNvPr id="331" name="Google Shape;331;p14"/>
          <p:cNvSpPr txBox="1"/>
          <p:nvPr>
            <p:ph type="title"/>
          </p:nvPr>
        </p:nvSpPr>
        <p:spPr>
          <a:xfrm>
            <a:off x="379412" y="471487"/>
            <a:ext cx="10094912" cy="1223962"/>
          </a:xfrm>
          <a:prstGeom prst="rect">
            <a:avLst/>
          </a:prstGeom>
          <a:noFill/>
          <a:ln>
            <a:noFill/>
          </a:ln>
        </p:spPr>
        <p:txBody>
          <a:bodyPr anchorCtr="0" anchor="ctr" bIns="45675" lIns="45675" spcFirstLastPara="1" rIns="45675" wrap="square" tIns="45675">
            <a:noAutofit/>
          </a:bodyPr>
          <a:lstStyle/>
          <a:p>
            <a:pPr indent="0" lvl="0" marL="0" marR="0" rtl="0" algn="l">
              <a:lnSpc>
                <a:spcPct val="90000"/>
              </a:lnSpc>
              <a:spcBef>
                <a:spcPts val="0"/>
              </a:spcBef>
              <a:spcAft>
                <a:spcPts val="0"/>
              </a:spcAft>
              <a:buClr>
                <a:srgbClr val="FFFFFF"/>
              </a:buClr>
              <a:buSzPts val="1400"/>
              <a:buFont typeface="Arial"/>
              <a:buNone/>
            </a:pPr>
            <a:r>
              <a:rPr lang="en-US" sz="3600">
                <a:solidFill>
                  <a:srgbClr val="FFFFFF"/>
                </a:solidFill>
                <a:latin typeface="Calibri"/>
                <a:ea typeface="Calibri"/>
                <a:cs typeface="Calibri"/>
                <a:sym typeface="Calibri"/>
              </a:rPr>
              <a:t>AI is truly multidisciplinary</a:t>
            </a:r>
            <a:endParaRPr>
              <a:latin typeface="Calibri"/>
              <a:ea typeface="Calibri"/>
              <a:cs typeface="Calibri"/>
              <a:sym typeface="Calibri"/>
            </a:endParaRPr>
          </a:p>
        </p:txBody>
      </p:sp>
      <p:pic>
        <p:nvPicPr>
          <p:cNvPr descr="Meet Lisa Steiner, a marine biologist who has spent her life and career trying to better understand sperm whales—and as a self-described &quot;technophobe&quot;—as she embraces machine learning models created by CapGemini. In the middle of the Atlantic Ocean, technology is helping Lisa do what she loves: understand more about these massive marine mammals so that they stand a better chance at survival.&#10;&#10;The Big Idea is a short documentary series that seeks out people who look at the world differently—as they experiment with novel approaches to reinventing industries and lives, not the least of which are their own. There’s a whole world out there that’s ready to be reshaped. All it takes is one big idea.&#10;&#10;Learn more:&#10;Building a winning solution - using AI to help identify and track whale population - https://bit.ly/3tSdW2j&#10;Using AI to protect whales - http://bit.ly/3tuZih4&#10;&#10;Subscribe: &#10;More AWS videos - http://bit.ly/2O3zS75 &#10;More AWS events videos - http://bit.ly/316g9t4&#10;&#10;#AWS #MachineLearning #TheBigIdea" id="332" name="Google Shape;332;p14" title="Machine Learning: A Whale Tale - The Big Idea | Amazon Web Services">
            <a:hlinkClick r:id="rId3"/>
          </p:cNvPr>
          <p:cNvPicPr preferRelativeResize="0"/>
          <p:nvPr/>
        </p:nvPicPr>
        <p:blipFill rotWithShape="1">
          <a:blip r:embed="rId4">
            <a:alphaModFix/>
          </a:blip>
          <a:srcRect b="0" l="0" r="0" t="0"/>
          <a:stretch/>
        </p:blipFill>
        <p:spPr>
          <a:xfrm>
            <a:off x="6446325" y="2143562"/>
            <a:ext cx="4778850" cy="3584138"/>
          </a:xfrm>
          <a:prstGeom prst="rect">
            <a:avLst/>
          </a:prstGeom>
          <a:noFill/>
          <a:ln>
            <a:noFill/>
          </a:ln>
        </p:spPr>
      </p:pic>
      <p:sp>
        <p:nvSpPr>
          <p:cNvPr id="333" name="Google Shape;333;p14"/>
          <p:cNvSpPr txBox="1"/>
          <p:nvPr/>
        </p:nvSpPr>
        <p:spPr>
          <a:xfrm>
            <a:off x="7222050" y="5684950"/>
            <a:ext cx="4343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https://www.youtube.com/watch?v=ZZs4R-5u4g4</a:t>
            </a:r>
            <a:endParaRPr b="0" i="0" sz="1400" u="none" cap="none" strike="noStrike">
              <a:solidFill>
                <a:schemeClr val="lt1"/>
              </a:solidFill>
              <a:latin typeface="Arial"/>
              <a:ea typeface="Arial"/>
              <a:cs typeface="Arial"/>
              <a:sym typeface="Arial"/>
            </a:endParaRPr>
          </a:p>
        </p:txBody>
      </p:sp>
      <p:grpSp>
        <p:nvGrpSpPr>
          <p:cNvPr id="334" name="Google Shape;334;p14"/>
          <p:cNvGrpSpPr/>
          <p:nvPr/>
        </p:nvGrpSpPr>
        <p:grpSpPr>
          <a:xfrm>
            <a:off x="0" y="6502525"/>
            <a:ext cx="12305425" cy="438450"/>
            <a:chOff x="0" y="6502525"/>
            <a:chExt cx="12305425" cy="438450"/>
          </a:xfrm>
        </p:grpSpPr>
        <p:sp>
          <p:nvSpPr>
            <p:cNvPr id="335" name="Google Shape;335;p14"/>
            <p:cNvSpPr/>
            <p:nvPr/>
          </p:nvSpPr>
          <p:spPr>
            <a:xfrm>
              <a:off x="0" y="6502525"/>
              <a:ext cx="12192000" cy="4206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36" name="Google Shape;336;p14"/>
            <p:cNvSpPr txBox="1"/>
            <p:nvPr/>
          </p:nvSpPr>
          <p:spPr>
            <a:xfrm>
              <a:off x="995500" y="6520375"/>
              <a:ext cx="9913500" cy="354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T</a:t>
              </a:r>
              <a:r>
                <a:rPr b="0" i="0" lang="en-US" sz="1100" u="none" cap="none" strike="noStrike">
                  <a:solidFill>
                    <a:srgbClr val="000000"/>
                  </a:solidFill>
                  <a:latin typeface="Calibri"/>
                  <a:ea typeface="Calibri"/>
                  <a:cs typeface="Calibri"/>
                  <a:sym typeface="Calibri"/>
                </a:rPr>
                <a:t>his work is licensed under a </a:t>
              </a:r>
              <a:r>
                <a:rPr b="0" i="0" lang="en-US" sz="1100" u="sng" cap="none" strike="noStrike">
                  <a:solidFill>
                    <a:srgbClr val="5B9BD5"/>
                  </a:solidFill>
                  <a:latin typeface="Calibri"/>
                  <a:ea typeface="Calibri"/>
                  <a:cs typeface="Calibri"/>
                  <a:sym typeface="Calibri"/>
                  <a:hlinkClick r:id="rId5">
                    <a:extLst>
                      <a:ext uri="{A12FA001-AC4F-418D-AE19-62706E023703}">
                        <ahyp:hlinkClr val="tx"/>
                      </a:ext>
                    </a:extLst>
                  </a:hlinkClick>
                </a:rPr>
                <a:t>Creative Commons Attribution-NonCommercial-ShareAlike 4.0 International License</a:t>
              </a:r>
              <a:endParaRPr b="0" i="0" sz="1100" u="none" cap="none" strike="noStrike">
                <a:solidFill>
                  <a:srgbClr val="5B9BD5"/>
                </a:solidFill>
                <a:latin typeface="Calibri"/>
                <a:ea typeface="Calibri"/>
                <a:cs typeface="Calibri"/>
                <a:sym typeface="Calibri"/>
              </a:endParaRPr>
            </a:p>
          </p:txBody>
        </p:sp>
        <p:pic>
          <p:nvPicPr>
            <p:cNvPr id="337" name="Google Shape;337;p14"/>
            <p:cNvPicPr preferRelativeResize="0"/>
            <p:nvPr/>
          </p:nvPicPr>
          <p:blipFill rotWithShape="1">
            <a:blip r:embed="rId6">
              <a:alphaModFix/>
            </a:blip>
            <a:srcRect b="0" l="0" r="0" t="20704"/>
            <a:stretch/>
          </p:blipFill>
          <p:spPr>
            <a:xfrm>
              <a:off x="10809350" y="6520375"/>
              <a:ext cx="1496075" cy="420600"/>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2"/>
                                        </p:tgtEl>
                                        <p:attrNameLst>
                                          <p:attrName>style.visibility</p:attrName>
                                        </p:attrNameLst>
                                      </p:cBhvr>
                                      <p:to>
                                        <p:strVal val="visible"/>
                                      </p:to>
                                    </p:set>
                                    <p:animEffect filter="fade" transition="in">
                                      <p:cBhvr>
                                        <p:cTn dur="1000"/>
                                        <p:tgtEl>
                                          <p:spTgt spid="3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41" name="Shape 341"/>
        <p:cNvGrpSpPr/>
        <p:nvPr/>
      </p:nvGrpSpPr>
      <p:grpSpPr>
        <a:xfrm>
          <a:off x="0" y="0"/>
          <a:ext cx="0" cy="0"/>
          <a:chOff x="0" y="0"/>
          <a:chExt cx="0" cy="0"/>
        </a:xfrm>
      </p:grpSpPr>
      <p:sp>
        <p:nvSpPr>
          <p:cNvPr id="342" name="Google Shape;342;p15"/>
          <p:cNvSpPr txBox="1"/>
          <p:nvPr>
            <p:ph idx="1" type="body"/>
          </p:nvPr>
        </p:nvSpPr>
        <p:spPr>
          <a:xfrm>
            <a:off x="3411537" y="2176462"/>
            <a:ext cx="7961312" cy="3998912"/>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000000"/>
              </a:buClr>
              <a:buSzPts val="2300"/>
              <a:buFont typeface="Arial"/>
              <a:buNone/>
            </a:pPr>
            <a:r>
              <a:rPr i="0" lang="en-US" sz="2200" u="none" cap="none" strike="noStrike">
                <a:solidFill>
                  <a:srgbClr val="000000"/>
                </a:solidFill>
                <a:latin typeface="Calibri"/>
                <a:ea typeface="Calibri"/>
                <a:cs typeface="Calibri"/>
                <a:sym typeface="Calibri"/>
              </a:rPr>
              <a:t>For example:</a:t>
            </a:r>
            <a:endParaRPr i="0" sz="2200" u="none" cap="none" strike="noStrike">
              <a:solidFill>
                <a:srgbClr val="0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300"/>
              <a:buFont typeface="Helvetica Neue"/>
              <a:buNone/>
            </a:pPr>
            <a:r>
              <a:t/>
            </a:r>
            <a:endParaRPr i="0" sz="1300" u="none" cap="none" strike="noStrike">
              <a:solidFill>
                <a:srgbClr val="0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300"/>
              <a:buFont typeface="Arial"/>
              <a:buNone/>
            </a:pPr>
            <a:r>
              <a:rPr lang="en-US" sz="2200">
                <a:latin typeface="Calibri"/>
                <a:ea typeface="Calibri"/>
                <a:cs typeface="Calibri"/>
                <a:sym typeface="Calibri"/>
              </a:rPr>
              <a:t>You’ve injured your leg in a football match and are brought to A&amp;E. A nurse performs an initial assessment on your injury, then uses an </a:t>
            </a:r>
            <a:r>
              <a:rPr i="0" lang="en-US" sz="2200" u="none" cap="none" strike="noStrike">
                <a:solidFill>
                  <a:srgbClr val="000000"/>
                </a:solidFill>
                <a:latin typeface="Calibri"/>
                <a:ea typeface="Calibri"/>
                <a:cs typeface="Calibri"/>
                <a:sym typeface="Calibri"/>
              </a:rPr>
              <a:t>AI tool that reviews </a:t>
            </a:r>
            <a:r>
              <a:rPr lang="en-US" sz="2200">
                <a:latin typeface="Calibri"/>
                <a:ea typeface="Calibri"/>
                <a:cs typeface="Calibri"/>
                <a:sym typeface="Calibri"/>
              </a:rPr>
              <a:t>your assessment information</a:t>
            </a:r>
            <a:r>
              <a:rPr i="0" lang="en-US" sz="2200" u="none" cap="none" strike="noStrike">
                <a:solidFill>
                  <a:srgbClr val="000000"/>
                </a:solidFill>
                <a:latin typeface="Calibri"/>
                <a:ea typeface="Calibri"/>
                <a:cs typeface="Calibri"/>
                <a:sym typeface="Calibri"/>
              </a:rPr>
              <a:t>, consults all medical literature, and produces a recommendation to a doctor on </a:t>
            </a:r>
            <a:r>
              <a:rPr lang="en-US" sz="2200">
                <a:latin typeface="Calibri"/>
                <a:ea typeface="Calibri"/>
                <a:cs typeface="Calibri"/>
                <a:sym typeface="Calibri"/>
              </a:rPr>
              <a:t>your</a:t>
            </a:r>
            <a:r>
              <a:rPr i="0" lang="en-US" sz="2200" u="none" cap="none" strike="noStrike">
                <a:solidFill>
                  <a:srgbClr val="000000"/>
                </a:solidFill>
                <a:latin typeface="Calibri"/>
                <a:ea typeface="Calibri"/>
                <a:cs typeface="Calibri"/>
                <a:sym typeface="Calibri"/>
              </a:rPr>
              <a:t> likely </a:t>
            </a:r>
            <a:r>
              <a:rPr lang="en-US" sz="2200">
                <a:latin typeface="Calibri"/>
                <a:ea typeface="Calibri"/>
                <a:cs typeface="Calibri"/>
                <a:sym typeface="Calibri"/>
              </a:rPr>
              <a:t>injury</a:t>
            </a:r>
            <a:r>
              <a:rPr i="0" lang="en-US" sz="2200" u="none" cap="none" strike="noStrike">
                <a:solidFill>
                  <a:srgbClr val="000000"/>
                </a:solidFill>
                <a:latin typeface="Calibri"/>
                <a:ea typeface="Calibri"/>
                <a:cs typeface="Calibri"/>
                <a:sym typeface="Calibri"/>
              </a:rPr>
              <a:t> and best course of treatment.</a:t>
            </a:r>
            <a:endParaRPr i="0" sz="2200" u="none" cap="none" strike="noStrike">
              <a:solidFill>
                <a:srgbClr val="000000"/>
              </a:solidFill>
              <a:latin typeface="Calibri"/>
              <a:ea typeface="Calibri"/>
              <a:cs typeface="Calibri"/>
              <a:sym typeface="Calibri"/>
            </a:endParaRPr>
          </a:p>
          <a:p>
            <a:pPr indent="0" lvl="0" marL="0" marR="0" rtl="0" algn="l">
              <a:lnSpc>
                <a:spcPct val="115000"/>
              </a:lnSpc>
              <a:spcBef>
                <a:spcPts val="1300"/>
              </a:spcBef>
              <a:spcAft>
                <a:spcPts val="0"/>
              </a:spcAft>
              <a:buClr>
                <a:srgbClr val="000000"/>
              </a:buClr>
              <a:buSzPts val="2300"/>
              <a:buFont typeface="Arial"/>
              <a:buNone/>
            </a:pPr>
            <a:r>
              <a:rPr b="1" i="1" lang="en-US" sz="2200" u="none" cap="none" strike="noStrike">
                <a:solidFill>
                  <a:srgbClr val="000000"/>
                </a:solidFill>
                <a:latin typeface="Calibri"/>
                <a:ea typeface="Calibri"/>
                <a:cs typeface="Calibri"/>
                <a:sym typeface="Calibri"/>
              </a:rPr>
              <a:t>What kind of specialists will be required in this scenario?</a:t>
            </a:r>
            <a:endParaRPr b="1" sz="1100">
              <a:latin typeface="Calibri"/>
              <a:ea typeface="Calibri"/>
              <a:cs typeface="Calibri"/>
              <a:sym typeface="Calibri"/>
            </a:endParaRPr>
          </a:p>
        </p:txBody>
      </p:sp>
      <p:sp>
        <p:nvSpPr>
          <p:cNvPr id="343" name="Google Shape;343;p15"/>
          <p:cNvSpPr txBox="1"/>
          <p:nvPr>
            <p:ph type="title"/>
          </p:nvPr>
        </p:nvSpPr>
        <p:spPr>
          <a:xfrm>
            <a:off x="381000" y="471487"/>
            <a:ext cx="7081837" cy="1223962"/>
          </a:xfrm>
          <a:prstGeom prst="rect">
            <a:avLst/>
          </a:prstGeom>
          <a:noFill/>
          <a:ln>
            <a:noFill/>
          </a:ln>
        </p:spPr>
        <p:txBody>
          <a:bodyPr anchorCtr="0" anchor="ctr" bIns="45675" lIns="45675" spcFirstLastPara="1" rIns="45675" wrap="square" tIns="45675">
            <a:noAutofit/>
          </a:bodyPr>
          <a:lstStyle/>
          <a:p>
            <a:pPr indent="0" lvl="0" marL="0" marR="0" rtl="0" algn="l">
              <a:lnSpc>
                <a:spcPct val="90000"/>
              </a:lnSpc>
              <a:spcBef>
                <a:spcPts val="0"/>
              </a:spcBef>
              <a:spcAft>
                <a:spcPts val="0"/>
              </a:spcAft>
              <a:buClr>
                <a:srgbClr val="FFFFFF"/>
              </a:buClr>
              <a:buSzPts val="1400"/>
              <a:buFont typeface="Arial"/>
              <a:buNone/>
            </a:pPr>
            <a:r>
              <a:rPr lang="en-US" sz="3600">
                <a:solidFill>
                  <a:srgbClr val="FFFFFF"/>
                </a:solidFill>
                <a:latin typeface="Roboto"/>
                <a:ea typeface="Roboto"/>
                <a:cs typeface="Roboto"/>
                <a:sym typeface="Roboto"/>
              </a:rPr>
              <a:t>AI is truly multidisciplinary</a:t>
            </a:r>
            <a:endParaRPr sz="3600">
              <a:solidFill>
                <a:srgbClr val="FFFFFF"/>
              </a:solidFill>
              <a:latin typeface="Roboto"/>
              <a:ea typeface="Roboto"/>
              <a:cs typeface="Roboto"/>
              <a:sym typeface="Roboto"/>
            </a:endParaRPr>
          </a:p>
        </p:txBody>
      </p:sp>
      <p:sp>
        <p:nvSpPr>
          <p:cNvPr id="344" name="Google Shape;344;p15"/>
          <p:cNvSpPr/>
          <p:nvPr/>
        </p:nvSpPr>
        <p:spPr>
          <a:xfrm>
            <a:off x="7688337" y="5664537"/>
            <a:ext cx="3943350" cy="66042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45700" lIns="45700" spcFirstLastPara="1" rIns="45700" wrap="square" tIns="45700">
            <a:noAutofit/>
          </a:bodyPr>
          <a:lstStyle/>
          <a:p>
            <a:pPr indent="0" lvl="0" marL="152400" marR="0" rtl="0" algn="l">
              <a:lnSpc>
                <a:spcPct val="90000"/>
              </a:lnSpc>
              <a:spcBef>
                <a:spcPts val="0"/>
              </a:spcBef>
              <a:spcAft>
                <a:spcPts val="0"/>
              </a:spcAft>
              <a:buClr>
                <a:srgbClr val="FFFFFF"/>
              </a:buClr>
              <a:buSzPts val="1400"/>
              <a:buFont typeface="Calibri"/>
              <a:buNone/>
            </a:pPr>
            <a:r>
              <a:rPr b="0" i="0" lang="en-US" sz="1400" u="none" cap="none" strike="noStrike">
                <a:solidFill>
                  <a:schemeClr val="dk1"/>
                </a:solidFill>
                <a:latin typeface="Calibri"/>
                <a:ea typeface="Calibri"/>
                <a:cs typeface="Calibri"/>
                <a:sym typeface="Calibri"/>
              </a:rPr>
              <a:t>Adapted from: Opening doors of opportunity: </a:t>
            </a:r>
            <a:br>
              <a:rPr b="0" i="0" lang="en-US" sz="1400" u="none" cap="none" strike="noStrike">
                <a:solidFill>
                  <a:schemeClr val="dk1"/>
                </a:solidFill>
                <a:latin typeface="Calibri"/>
                <a:ea typeface="Calibri"/>
                <a:cs typeface="Calibri"/>
                <a:sym typeface="Calibri"/>
              </a:rPr>
            </a:br>
            <a:r>
              <a:rPr b="0" i="0" lang="en-US" sz="1400" u="none" cap="none" strike="noStrike">
                <a:solidFill>
                  <a:schemeClr val="dk1"/>
                </a:solidFill>
                <a:latin typeface="Calibri"/>
                <a:ea typeface="Calibri"/>
                <a:cs typeface="Calibri"/>
                <a:sym typeface="Calibri"/>
              </a:rPr>
              <a:t>AI as a vehicle for diversity and inclusion. </a:t>
            </a:r>
            <a:br>
              <a:rPr b="0" i="0" lang="en-US" sz="1400" u="none" cap="none" strike="noStrike">
                <a:solidFill>
                  <a:schemeClr val="dk1"/>
                </a:solidFill>
                <a:latin typeface="Calibri"/>
                <a:ea typeface="Calibri"/>
                <a:cs typeface="Calibri"/>
                <a:sym typeface="Calibri"/>
              </a:rPr>
            </a:br>
            <a:r>
              <a:rPr b="0" i="0" lang="en-US" sz="1400" u="none" cap="none" strike="noStrike">
                <a:solidFill>
                  <a:schemeClr val="dk1"/>
                </a:solidFill>
                <a:latin typeface="Calibri"/>
                <a:ea typeface="Calibri"/>
                <a:cs typeface="Calibri"/>
                <a:sym typeface="Calibri"/>
              </a:rPr>
              <a:t>Deloitte AI Institute, 2021</a:t>
            </a:r>
            <a:endParaRPr b="0" i="0" sz="1400" u="none" cap="none" strike="noStrike">
              <a:solidFill>
                <a:schemeClr val="dk1"/>
              </a:solidFill>
              <a:latin typeface="Calibri"/>
              <a:ea typeface="Calibri"/>
              <a:cs typeface="Calibri"/>
              <a:sym typeface="Calibri"/>
            </a:endParaRPr>
          </a:p>
        </p:txBody>
      </p:sp>
      <p:pic>
        <p:nvPicPr>
          <p:cNvPr id="345" name="Google Shape;345;p15"/>
          <p:cNvPicPr preferRelativeResize="0"/>
          <p:nvPr/>
        </p:nvPicPr>
        <p:blipFill rotWithShape="1">
          <a:blip r:embed="rId3">
            <a:alphaModFix/>
          </a:blip>
          <a:srcRect b="0" l="0" r="0" t="0"/>
          <a:stretch/>
        </p:blipFill>
        <p:spPr>
          <a:xfrm>
            <a:off x="299000" y="2619850"/>
            <a:ext cx="2438400" cy="2438400"/>
          </a:xfrm>
          <a:prstGeom prst="rect">
            <a:avLst/>
          </a:prstGeom>
          <a:noFill/>
          <a:ln>
            <a:noFill/>
          </a:ln>
        </p:spPr>
      </p:pic>
      <p:grpSp>
        <p:nvGrpSpPr>
          <p:cNvPr id="346" name="Google Shape;346;p15"/>
          <p:cNvGrpSpPr/>
          <p:nvPr/>
        </p:nvGrpSpPr>
        <p:grpSpPr>
          <a:xfrm>
            <a:off x="0" y="6502525"/>
            <a:ext cx="12305425" cy="438450"/>
            <a:chOff x="0" y="6502525"/>
            <a:chExt cx="12305425" cy="438450"/>
          </a:xfrm>
        </p:grpSpPr>
        <p:sp>
          <p:nvSpPr>
            <p:cNvPr id="347" name="Google Shape;347;p15"/>
            <p:cNvSpPr/>
            <p:nvPr/>
          </p:nvSpPr>
          <p:spPr>
            <a:xfrm>
              <a:off x="0" y="6502525"/>
              <a:ext cx="12192000" cy="4206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48" name="Google Shape;348;p15"/>
            <p:cNvSpPr txBox="1"/>
            <p:nvPr/>
          </p:nvSpPr>
          <p:spPr>
            <a:xfrm>
              <a:off x="995500" y="6520375"/>
              <a:ext cx="9913500" cy="354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T</a:t>
              </a:r>
              <a:r>
                <a:rPr b="0" i="0" lang="en-US" sz="1100" u="none" cap="none" strike="noStrike">
                  <a:solidFill>
                    <a:srgbClr val="000000"/>
                  </a:solidFill>
                  <a:latin typeface="Calibri"/>
                  <a:ea typeface="Calibri"/>
                  <a:cs typeface="Calibri"/>
                  <a:sym typeface="Calibri"/>
                </a:rPr>
                <a:t>his work is licensed under a </a:t>
              </a:r>
              <a:r>
                <a:rPr b="0" i="0" lang="en-US" sz="1100" u="sng" cap="none" strike="noStrike">
                  <a:solidFill>
                    <a:srgbClr val="5B9BD5"/>
                  </a:solidFill>
                  <a:latin typeface="Calibri"/>
                  <a:ea typeface="Calibri"/>
                  <a:cs typeface="Calibri"/>
                  <a:sym typeface="Calibri"/>
                  <a:hlinkClick r:id="rId4">
                    <a:extLst>
                      <a:ext uri="{A12FA001-AC4F-418D-AE19-62706E023703}">
                        <ahyp:hlinkClr val="tx"/>
                      </a:ext>
                    </a:extLst>
                  </a:hlinkClick>
                </a:rPr>
                <a:t>Creative Commons Attribution-NonCommercial-ShareAlike 4.0 International License</a:t>
              </a:r>
              <a:endParaRPr b="0" i="0" sz="1100" u="none" cap="none" strike="noStrike">
                <a:solidFill>
                  <a:srgbClr val="5B9BD5"/>
                </a:solidFill>
                <a:latin typeface="Calibri"/>
                <a:ea typeface="Calibri"/>
                <a:cs typeface="Calibri"/>
                <a:sym typeface="Calibri"/>
              </a:endParaRPr>
            </a:p>
          </p:txBody>
        </p:sp>
        <p:pic>
          <p:nvPicPr>
            <p:cNvPr id="349" name="Google Shape;349;p15"/>
            <p:cNvPicPr preferRelativeResize="0"/>
            <p:nvPr/>
          </p:nvPicPr>
          <p:blipFill rotWithShape="1">
            <a:blip r:embed="rId5">
              <a:alphaModFix/>
            </a:blip>
            <a:srcRect b="0" l="0" r="0" t="20704"/>
            <a:stretch/>
          </p:blipFill>
          <p:spPr>
            <a:xfrm>
              <a:off x="10809350" y="6520375"/>
              <a:ext cx="1496075" cy="420600"/>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53" name="Shape 353"/>
        <p:cNvGrpSpPr/>
        <p:nvPr/>
      </p:nvGrpSpPr>
      <p:grpSpPr>
        <a:xfrm>
          <a:off x="0" y="0"/>
          <a:ext cx="0" cy="0"/>
          <a:chOff x="0" y="0"/>
          <a:chExt cx="0" cy="0"/>
        </a:xfrm>
      </p:grpSpPr>
      <p:sp>
        <p:nvSpPr>
          <p:cNvPr id="354" name="Google Shape;354;p16"/>
          <p:cNvSpPr txBox="1"/>
          <p:nvPr>
            <p:ph idx="1" type="body"/>
          </p:nvPr>
        </p:nvSpPr>
        <p:spPr>
          <a:xfrm>
            <a:off x="838200" y="2241550"/>
            <a:ext cx="4343400" cy="3933825"/>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SzPts val="1400"/>
              <a:buNone/>
            </a:pPr>
            <a:r>
              <a:rPr lang="en-US" sz="2000">
                <a:latin typeface="Calibri"/>
                <a:ea typeface="Calibri"/>
                <a:cs typeface="Calibri"/>
                <a:sym typeface="Calibri"/>
              </a:rPr>
              <a:t>Consider:</a:t>
            </a:r>
            <a:endParaRPr sz="2000">
              <a:latin typeface="Calibri"/>
              <a:ea typeface="Calibri"/>
              <a:cs typeface="Calibri"/>
              <a:sym typeface="Calibri"/>
            </a:endParaRPr>
          </a:p>
          <a:p>
            <a:pPr indent="12700" lvl="0" marL="0" marR="0" rtl="0" algn="l">
              <a:lnSpc>
                <a:spcPct val="115000"/>
              </a:lnSpc>
              <a:spcBef>
                <a:spcPts val="0"/>
              </a:spcBef>
              <a:spcAft>
                <a:spcPts val="0"/>
              </a:spcAft>
              <a:buClr>
                <a:srgbClr val="000000"/>
              </a:buClr>
              <a:buSzPts val="200"/>
              <a:buFont typeface="Roboto"/>
              <a:buNone/>
            </a:pPr>
            <a:r>
              <a:t/>
            </a:r>
            <a:endParaRPr sz="2000">
              <a:latin typeface="Calibri"/>
              <a:ea typeface="Calibri"/>
              <a:cs typeface="Calibri"/>
              <a:sym typeface="Calibri"/>
            </a:endParaRPr>
          </a:p>
          <a:p>
            <a:pPr indent="0" lvl="0" marL="0" marR="0" rtl="0" algn="l">
              <a:lnSpc>
                <a:spcPct val="115000"/>
              </a:lnSpc>
              <a:spcBef>
                <a:spcPts val="0"/>
              </a:spcBef>
              <a:spcAft>
                <a:spcPts val="0"/>
              </a:spcAft>
              <a:buSzPts val="1400"/>
              <a:buNone/>
            </a:pPr>
            <a:r>
              <a:rPr lang="en-US" sz="2000">
                <a:latin typeface="Calibri"/>
                <a:ea typeface="Calibri"/>
                <a:cs typeface="Calibri"/>
                <a:sym typeface="Calibri"/>
              </a:rPr>
              <a:t>Who would make the </a:t>
            </a:r>
            <a:r>
              <a:rPr lang="en-US" sz="2000">
                <a:latin typeface="Calibri"/>
                <a:ea typeface="Calibri"/>
                <a:cs typeface="Calibri"/>
                <a:sym typeface="Calibri"/>
                <a:extLst>
                  <a:ext uri="http://customooxmlschemas.google.com/">
                    <go:slidesCustomData xmlns:go="http://customooxmlschemas.google.com/" textRoundtripDataId="1"/>
                  </a:ext>
                </a:extLst>
              </a:rPr>
              <a:t>algorithms</a:t>
            </a:r>
            <a:r>
              <a:rPr lang="en-US" sz="2000">
                <a:latin typeface="Calibri"/>
                <a:ea typeface="Calibri"/>
                <a:cs typeface="Calibri"/>
                <a:sym typeface="Calibri"/>
              </a:rPr>
              <a:t> and programmes for the AI tool?</a:t>
            </a:r>
            <a:endParaRPr sz="2000">
              <a:latin typeface="Calibri"/>
              <a:ea typeface="Calibri"/>
              <a:cs typeface="Calibri"/>
              <a:sym typeface="Calibri"/>
            </a:endParaRPr>
          </a:p>
          <a:p>
            <a:pPr indent="0" lvl="0" marL="0" marR="0" rtl="0" algn="l">
              <a:lnSpc>
                <a:spcPct val="115000"/>
              </a:lnSpc>
              <a:spcBef>
                <a:spcPts val="0"/>
              </a:spcBef>
              <a:spcAft>
                <a:spcPts val="0"/>
              </a:spcAft>
              <a:buSzPts val="1400"/>
              <a:buNone/>
            </a:pPr>
            <a:r>
              <a:t/>
            </a:r>
            <a:endParaRPr sz="2000">
              <a:latin typeface="Calibri"/>
              <a:ea typeface="Calibri"/>
              <a:cs typeface="Calibri"/>
              <a:sym typeface="Calibri"/>
            </a:endParaRPr>
          </a:p>
          <a:p>
            <a:pPr indent="0" lvl="0" marL="0" marR="0" rtl="0" algn="l">
              <a:lnSpc>
                <a:spcPct val="115000"/>
              </a:lnSpc>
              <a:spcBef>
                <a:spcPts val="0"/>
              </a:spcBef>
              <a:spcAft>
                <a:spcPts val="0"/>
              </a:spcAft>
              <a:buSzPts val="1400"/>
              <a:buNone/>
            </a:pPr>
            <a:r>
              <a:rPr lang="en-US" sz="2000">
                <a:latin typeface="Calibri"/>
                <a:ea typeface="Calibri"/>
                <a:cs typeface="Calibri"/>
                <a:sym typeface="Calibri"/>
              </a:rPr>
              <a:t>Who would make the machines? </a:t>
            </a:r>
            <a:endParaRPr sz="2000">
              <a:latin typeface="Calibri"/>
              <a:ea typeface="Calibri"/>
              <a:cs typeface="Calibri"/>
              <a:sym typeface="Calibri"/>
            </a:endParaRPr>
          </a:p>
          <a:p>
            <a:pPr indent="0" lvl="0" marL="0" marR="0" rtl="0" algn="l">
              <a:lnSpc>
                <a:spcPct val="115000"/>
              </a:lnSpc>
              <a:spcBef>
                <a:spcPts val="0"/>
              </a:spcBef>
              <a:spcAft>
                <a:spcPts val="0"/>
              </a:spcAft>
              <a:buSzPts val="1400"/>
              <a:buNone/>
            </a:pPr>
            <a:r>
              <a:t/>
            </a:r>
            <a:endParaRPr sz="2000">
              <a:latin typeface="Calibri"/>
              <a:ea typeface="Calibri"/>
              <a:cs typeface="Calibri"/>
              <a:sym typeface="Calibri"/>
            </a:endParaRPr>
          </a:p>
          <a:p>
            <a:pPr indent="0" lvl="0" marL="0" marR="0" rtl="0" algn="l">
              <a:lnSpc>
                <a:spcPct val="115000"/>
              </a:lnSpc>
              <a:spcBef>
                <a:spcPts val="0"/>
              </a:spcBef>
              <a:spcAft>
                <a:spcPts val="0"/>
              </a:spcAft>
              <a:buSzPts val="1400"/>
              <a:buNone/>
            </a:pPr>
            <a:r>
              <a:rPr lang="en-US" sz="2000">
                <a:latin typeface="Calibri"/>
                <a:ea typeface="Calibri"/>
                <a:cs typeface="Calibri"/>
                <a:sym typeface="Calibri"/>
              </a:rPr>
              <a:t>What about how it looks or feels?</a:t>
            </a:r>
            <a:endParaRPr sz="2000">
              <a:latin typeface="Calibri"/>
              <a:ea typeface="Calibri"/>
              <a:cs typeface="Calibri"/>
              <a:sym typeface="Calibri"/>
            </a:endParaRPr>
          </a:p>
        </p:txBody>
      </p:sp>
      <p:sp>
        <p:nvSpPr>
          <p:cNvPr id="355" name="Google Shape;355;p16"/>
          <p:cNvSpPr txBox="1"/>
          <p:nvPr>
            <p:ph type="title"/>
          </p:nvPr>
        </p:nvSpPr>
        <p:spPr>
          <a:xfrm>
            <a:off x="379412" y="471487"/>
            <a:ext cx="10094912" cy="1223962"/>
          </a:xfrm>
          <a:prstGeom prst="rect">
            <a:avLst/>
          </a:prstGeom>
          <a:noFill/>
          <a:ln>
            <a:noFill/>
          </a:ln>
        </p:spPr>
        <p:txBody>
          <a:bodyPr anchorCtr="0" anchor="ctr" bIns="45675" lIns="45675" spcFirstLastPara="1" rIns="45675" wrap="square" tIns="45675">
            <a:noAutofit/>
          </a:bodyPr>
          <a:lstStyle/>
          <a:p>
            <a:pPr indent="0" lvl="0" marL="0" marR="0" rtl="0" algn="l">
              <a:lnSpc>
                <a:spcPct val="90000"/>
              </a:lnSpc>
              <a:spcBef>
                <a:spcPts val="0"/>
              </a:spcBef>
              <a:spcAft>
                <a:spcPts val="0"/>
              </a:spcAft>
              <a:buClr>
                <a:srgbClr val="FFFFFF"/>
              </a:buClr>
              <a:buSzPts val="1400"/>
              <a:buFont typeface="Arial"/>
              <a:buNone/>
            </a:pPr>
            <a:r>
              <a:rPr lang="en-US" sz="3600">
                <a:solidFill>
                  <a:srgbClr val="FFFFFF"/>
                </a:solidFill>
                <a:latin typeface="Calibri"/>
                <a:ea typeface="Calibri"/>
                <a:cs typeface="Calibri"/>
                <a:sym typeface="Calibri"/>
              </a:rPr>
              <a:t>AI is truly multidisciplinary</a:t>
            </a:r>
            <a:endParaRPr sz="3600">
              <a:solidFill>
                <a:srgbClr val="FFFFFF"/>
              </a:solidFill>
              <a:latin typeface="Calibri"/>
              <a:ea typeface="Calibri"/>
              <a:cs typeface="Calibri"/>
              <a:sym typeface="Calibri"/>
            </a:endParaRPr>
          </a:p>
        </p:txBody>
      </p:sp>
      <p:sp>
        <p:nvSpPr>
          <p:cNvPr id="356" name="Google Shape;356;p16"/>
          <p:cNvSpPr/>
          <p:nvPr/>
        </p:nvSpPr>
        <p:spPr>
          <a:xfrm>
            <a:off x="6515100" y="2393950"/>
            <a:ext cx="4343382" cy="3933846"/>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45675" lIns="45675" spcFirstLastPara="1" rIns="45675" wrap="square" tIns="45675">
            <a:noAutofit/>
          </a:bodyPr>
          <a:lstStyle/>
          <a:p>
            <a:pPr indent="-204786" lvl="0" marL="357187" marR="0" rtl="0" algn="l">
              <a:lnSpc>
                <a:spcPct val="90000"/>
              </a:lnSpc>
              <a:spcBef>
                <a:spcPts val="0"/>
              </a:spcBef>
              <a:spcAft>
                <a:spcPts val="0"/>
              </a:spcAft>
              <a:buClr>
                <a:srgbClr val="FFFFFF"/>
              </a:buClr>
              <a:buSzPts val="2000"/>
              <a:buFont typeface="Calibri"/>
              <a:buNone/>
            </a:pPr>
            <a:r>
              <a:rPr b="0" i="0" lang="en-US" sz="2200" u="none" cap="none" strike="noStrike">
                <a:solidFill>
                  <a:srgbClr val="FFFFFF"/>
                </a:solidFill>
                <a:latin typeface="Calibri"/>
                <a:ea typeface="Calibri"/>
                <a:cs typeface="Calibri"/>
                <a:sym typeface="Calibri"/>
              </a:rPr>
              <a:t>Who else needs to provide input?</a:t>
            </a:r>
            <a:endParaRPr b="0" i="0" sz="3000" u="none" cap="none" strike="noStrike">
              <a:solidFill>
                <a:srgbClr val="000000"/>
              </a:solidFill>
              <a:latin typeface="Calibri"/>
              <a:ea typeface="Calibri"/>
              <a:cs typeface="Calibri"/>
              <a:sym typeface="Calibri"/>
            </a:endParaRPr>
          </a:p>
          <a:p>
            <a:pPr indent="-204786" lvl="0" marL="357187" marR="0" rtl="0" algn="l">
              <a:lnSpc>
                <a:spcPct val="90000"/>
              </a:lnSpc>
              <a:spcBef>
                <a:spcPts val="0"/>
              </a:spcBef>
              <a:spcAft>
                <a:spcPts val="0"/>
              </a:spcAft>
              <a:buClr>
                <a:srgbClr val="000000"/>
              </a:buClr>
              <a:buSzPts val="2000"/>
              <a:buFont typeface="Arial"/>
              <a:buNone/>
            </a:pPr>
            <a:r>
              <a:t/>
            </a:r>
            <a:endParaRPr b="0" i="0" sz="2200" u="none" cap="none" strike="noStrike">
              <a:solidFill>
                <a:srgbClr val="FFFFFF"/>
              </a:solidFill>
              <a:latin typeface="Calibri"/>
              <a:ea typeface="Calibri"/>
              <a:cs typeface="Calibri"/>
              <a:sym typeface="Calibri"/>
            </a:endParaRPr>
          </a:p>
          <a:p>
            <a:pPr indent="-368300" lvl="0" marL="457200" marR="0" rtl="0" algn="l">
              <a:lnSpc>
                <a:spcPct val="115000"/>
              </a:lnSpc>
              <a:spcBef>
                <a:spcPts val="0"/>
              </a:spcBef>
              <a:spcAft>
                <a:spcPts val="0"/>
              </a:spcAft>
              <a:buClr>
                <a:srgbClr val="FFFFFF"/>
              </a:buClr>
              <a:buSzPts val="2200"/>
              <a:buFont typeface="Calibri"/>
              <a:buChar char="●"/>
            </a:pPr>
            <a:r>
              <a:rPr b="0" i="0" lang="en-US" sz="2200" u="none" cap="none" strike="noStrike">
                <a:solidFill>
                  <a:srgbClr val="FFFFFF"/>
                </a:solidFill>
                <a:latin typeface="Calibri"/>
                <a:ea typeface="Calibri"/>
                <a:cs typeface="Calibri"/>
                <a:sym typeface="Calibri"/>
              </a:rPr>
              <a:t>Medical professionals</a:t>
            </a:r>
            <a:endParaRPr b="0" i="0" sz="2200" u="none" cap="none" strike="noStrike">
              <a:solidFill>
                <a:srgbClr val="FFFFFF"/>
              </a:solidFill>
              <a:latin typeface="Calibri"/>
              <a:ea typeface="Calibri"/>
              <a:cs typeface="Calibri"/>
              <a:sym typeface="Calibri"/>
            </a:endParaRPr>
          </a:p>
          <a:p>
            <a:pPr indent="-368300" lvl="0" marL="457200" marR="0" rtl="0" algn="l">
              <a:lnSpc>
                <a:spcPct val="115000"/>
              </a:lnSpc>
              <a:spcBef>
                <a:spcPts val="0"/>
              </a:spcBef>
              <a:spcAft>
                <a:spcPts val="0"/>
              </a:spcAft>
              <a:buClr>
                <a:srgbClr val="FFFFFF"/>
              </a:buClr>
              <a:buSzPts val="2200"/>
              <a:buFont typeface="Calibri"/>
              <a:buChar char="●"/>
            </a:pPr>
            <a:r>
              <a:rPr b="0" i="0" lang="en-US" sz="2200" u="none" cap="none" strike="noStrike">
                <a:solidFill>
                  <a:srgbClr val="FFFFFF"/>
                </a:solidFill>
                <a:latin typeface="Calibri"/>
                <a:ea typeface="Calibri"/>
                <a:cs typeface="Calibri"/>
                <a:sym typeface="Calibri"/>
              </a:rPr>
              <a:t>Hospital administrators</a:t>
            </a:r>
            <a:endParaRPr b="0" i="0" sz="3000" u="none" cap="none" strike="noStrike">
              <a:solidFill>
                <a:srgbClr val="000000"/>
              </a:solidFill>
              <a:latin typeface="Calibri"/>
              <a:ea typeface="Calibri"/>
              <a:cs typeface="Calibri"/>
              <a:sym typeface="Calibri"/>
            </a:endParaRPr>
          </a:p>
          <a:p>
            <a:pPr indent="-368300" lvl="0" marL="457200" marR="0" rtl="0" algn="l">
              <a:lnSpc>
                <a:spcPct val="115000"/>
              </a:lnSpc>
              <a:spcBef>
                <a:spcPts val="0"/>
              </a:spcBef>
              <a:spcAft>
                <a:spcPts val="0"/>
              </a:spcAft>
              <a:buClr>
                <a:srgbClr val="FFFFFF"/>
              </a:buClr>
              <a:buSzPts val="2200"/>
              <a:buFont typeface="Calibri"/>
              <a:buChar char="●"/>
            </a:pPr>
            <a:r>
              <a:rPr b="0" i="0" lang="en-US" sz="2200" u="none" cap="none" strike="noStrike">
                <a:solidFill>
                  <a:srgbClr val="FFFFFF"/>
                </a:solidFill>
                <a:latin typeface="Calibri"/>
                <a:ea typeface="Calibri"/>
                <a:cs typeface="Calibri"/>
                <a:sym typeface="Calibri"/>
              </a:rPr>
              <a:t>Experts in patient advocacy and  information privacy</a:t>
            </a:r>
            <a:endParaRPr b="0" i="0" sz="3000" u="none" cap="none" strike="noStrike">
              <a:solidFill>
                <a:srgbClr val="000000"/>
              </a:solidFill>
              <a:latin typeface="Calibri"/>
              <a:ea typeface="Calibri"/>
              <a:cs typeface="Calibri"/>
              <a:sym typeface="Calibri"/>
            </a:endParaRPr>
          </a:p>
          <a:p>
            <a:pPr indent="-368300" lvl="0" marL="457200" marR="0" rtl="0" algn="l">
              <a:lnSpc>
                <a:spcPct val="115000"/>
              </a:lnSpc>
              <a:spcBef>
                <a:spcPts val="0"/>
              </a:spcBef>
              <a:spcAft>
                <a:spcPts val="0"/>
              </a:spcAft>
              <a:buClr>
                <a:srgbClr val="FFFFFF"/>
              </a:buClr>
              <a:buSzPts val="2200"/>
              <a:buFont typeface="Calibri"/>
              <a:buChar char="●"/>
            </a:pPr>
            <a:r>
              <a:rPr b="0" i="0" lang="en-US" sz="2200" u="none" cap="none" strike="noStrike">
                <a:solidFill>
                  <a:srgbClr val="FFFFFF"/>
                </a:solidFill>
                <a:latin typeface="Calibri"/>
                <a:ea typeface="Calibri"/>
                <a:cs typeface="Calibri"/>
                <a:sym typeface="Calibri"/>
              </a:rPr>
              <a:t>…anyone else?</a:t>
            </a:r>
            <a:endParaRPr b="0" i="0" sz="3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Calibri"/>
              <a:ea typeface="Calibri"/>
              <a:cs typeface="Calibri"/>
              <a:sym typeface="Calibri"/>
            </a:endParaRPr>
          </a:p>
        </p:txBody>
      </p:sp>
      <p:grpSp>
        <p:nvGrpSpPr>
          <p:cNvPr id="357" name="Google Shape;357;p16"/>
          <p:cNvGrpSpPr/>
          <p:nvPr/>
        </p:nvGrpSpPr>
        <p:grpSpPr>
          <a:xfrm>
            <a:off x="0" y="6502525"/>
            <a:ext cx="12305425" cy="438450"/>
            <a:chOff x="0" y="6502525"/>
            <a:chExt cx="12305425" cy="438450"/>
          </a:xfrm>
        </p:grpSpPr>
        <p:sp>
          <p:nvSpPr>
            <p:cNvPr id="358" name="Google Shape;358;p16"/>
            <p:cNvSpPr/>
            <p:nvPr/>
          </p:nvSpPr>
          <p:spPr>
            <a:xfrm>
              <a:off x="0" y="6502525"/>
              <a:ext cx="12192000" cy="4206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59" name="Google Shape;359;p16"/>
            <p:cNvSpPr txBox="1"/>
            <p:nvPr/>
          </p:nvSpPr>
          <p:spPr>
            <a:xfrm>
              <a:off x="995500" y="6520375"/>
              <a:ext cx="9913500" cy="354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T</a:t>
              </a:r>
              <a:r>
                <a:rPr b="0" i="0" lang="en-US" sz="1100" u="none" cap="none" strike="noStrike">
                  <a:solidFill>
                    <a:srgbClr val="000000"/>
                  </a:solidFill>
                  <a:latin typeface="Calibri"/>
                  <a:ea typeface="Calibri"/>
                  <a:cs typeface="Calibri"/>
                  <a:sym typeface="Calibri"/>
                </a:rPr>
                <a:t>his work is licensed under a </a:t>
              </a:r>
              <a:r>
                <a:rPr b="0" i="0" lang="en-US" sz="1100" u="sng" cap="none" strike="noStrike">
                  <a:solidFill>
                    <a:srgbClr val="5B9BD5"/>
                  </a:solidFill>
                  <a:latin typeface="Calibri"/>
                  <a:ea typeface="Calibri"/>
                  <a:cs typeface="Calibri"/>
                  <a:sym typeface="Calibri"/>
                  <a:hlinkClick r:id="rId3">
                    <a:extLst>
                      <a:ext uri="{A12FA001-AC4F-418D-AE19-62706E023703}">
                        <ahyp:hlinkClr val="tx"/>
                      </a:ext>
                    </a:extLst>
                  </a:hlinkClick>
                </a:rPr>
                <a:t>Creative Commons Attribution-NonCommercial-ShareAlike 4.0 International License</a:t>
              </a:r>
              <a:endParaRPr b="0" i="0" sz="1100" u="none" cap="none" strike="noStrike">
                <a:solidFill>
                  <a:srgbClr val="5B9BD5"/>
                </a:solidFill>
                <a:latin typeface="Calibri"/>
                <a:ea typeface="Calibri"/>
                <a:cs typeface="Calibri"/>
                <a:sym typeface="Calibri"/>
              </a:endParaRPr>
            </a:p>
          </p:txBody>
        </p:sp>
        <p:pic>
          <p:nvPicPr>
            <p:cNvPr id="360" name="Google Shape;360;p16"/>
            <p:cNvPicPr preferRelativeResize="0"/>
            <p:nvPr/>
          </p:nvPicPr>
          <p:blipFill rotWithShape="1">
            <a:blip r:embed="rId4">
              <a:alphaModFix/>
            </a:blip>
            <a:srcRect b="0" l="0" r="0" t="20704"/>
            <a:stretch/>
          </p:blipFill>
          <p:spPr>
            <a:xfrm>
              <a:off x="10809350" y="6520375"/>
              <a:ext cx="1496075" cy="420600"/>
            </a:xfrm>
            <a:prstGeom prst="rect">
              <a:avLst/>
            </a:prstGeom>
            <a:noFill/>
            <a:ln>
              <a:noFill/>
            </a:ln>
          </p:spPr>
        </p:pic>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64" name="Shape 364"/>
        <p:cNvGrpSpPr/>
        <p:nvPr/>
      </p:nvGrpSpPr>
      <p:grpSpPr>
        <a:xfrm>
          <a:off x="0" y="0"/>
          <a:ext cx="0" cy="0"/>
          <a:chOff x="0" y="0"/>
          <a:chExt cx="0" cy="0"/>
        </a:xfrm>
      </p:grpSpPr>
      <p:sp>
        <p:nvSpPr>
          <p:cNvPr id="365" name="Google Shape;365;p17"/>
          <p:cNvSpPr txBox="1"/>
          <p:nvPr>
            <p:ph idx="1" type="body"/>
          </p:nvPr>
        </p:nvSpPr>
        <p:spPr>
          <a:xfrm>
            <a:off x="3527527" y="2236250"/>
            <a:ext cx="6711000" cy="4000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b="1" i="1" lang="en-US" sz="2500">
                <a:solidFill>
                  <a:schemeClr val="dk1"/>
                </a:solidFill>
                <a:latin typeface="Calibri"/>
                <a:ea typeface="Calibri"/>
                <a:cs typeface="Calibri"/>
                <a:sym typeface="Calibri"/>
              </a:rPr>
              <a:t>Why is this multidisciplinarity good?</a:t>
            </a:r>
            <a:endParaRPr b="1" i="1" sz="25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sz="2500">
              <a:solidFill>
                <a:schemeClr val="dk1"/>
              </a:solidFill>
              <a:latin typeface="Calibri"/>
              <a:ea typeface="Calibri"/>
              <a:cs typeface="Calibri"/>
              <a:sym typeface="Calibri"/>
            </a:endParaRPr>
          </a:p>
          <a:p>
            <a:pPr indent="-387350" lvl="0" marL="457200" rtl="0" algn="l">
              <a:lnSpc>
                <a:spcPct val="100000"/>
              </a:lnSpc>
              <a:spcBef>
                <a:spcPts val="0"/>
              </a:spcBef>
              <a:spcAft>
                <a:spcPts val="0"/>
              </a:spcAft>
              <a:buClr>
                <a:schemeClr val="dk1"/>
              </a:buClr>
              <a:buSzPts val="2500"/>
              <a:buFont typeface="Roboto"/>
              <a:buChar char="-"/>
            </a:pPr>
            <a:r>
              <a:rPr lang="en-US" sz="2500">
                <a:solidFill>
                  <a:schemeClr val="dk1"/>
                </a:solidFill>
                <a:latin typeface="Calibri"/>
                <a:ea typeface="Calibri"/>
                <a:cs typeface="Calibri"/>
                <a:sym typeface="Calibri"/>
              </a:rPr>
              <a:t>Drawing so many people into the effort </a:t>
            </a:r>
            <a:r>
              <a:rPr b="1" lang="en-US" sz="2500">
                <a:solidFill>
                  <a:schemeClr val="dk1"/>
                </a:solidFill>
                <a:latin typeface="Calibri"/>
                <a:ea typeface="Calibri"/>
                <a:cs typeface="Calibri"/>
                <a:sym typeface="Calibri"/>
              </a:rPr>
              <a:t>creates opportunities</a:t>
            </a:r>
            <a:r>
              <a:rPr lang="en-US" sz="2500">
                <a:solidFill>
                  <a:schemeClr val="dk1"/>
                </a:solidFill>
                <a:latin typeface="Calibri"/>
                <a:ea typeface="Calibri"/>
                <a:cs typeface="Calibri"/>
                <a:sym typeface="Calibri"/>
              </a:rPr>
              <a:t> and </a:t>
            </a:r>
            <a:r>
              <a:rPr b="1" lang="en-US" sz="2500">
                <a:solidFill>
                  <a:schemeClr val="dk1"/>
                </a:solidFill>
                <a:latin typeface="Calibri"/>
                <a:ea typeface="Calibri"/>
                <a:cs typeface="Calibri"/>
                <a:sym typeface="Calibri"/>
              </a:rPr>
              <a:t>promotes diversity and inclusion</a:t>
            </a:r>
            <a:r>
              <a:rPr lang="en-US" sz="2500">
                <a:solidFill>
                  <a:schemeClr val="dk1"/>
                </a:solidFill>
                <a:latin typeface="Calibri"/>
                <a:ea typeface="Calibri"/>
                <a:cs typeface="Calibri"/>
                <a:sym typeface="Calibri"/>
              </a:rPr>
              <a:t> in an emerging professional field</a:t>
            </a:r>
            <a:endParaRPr sz="2500">
              <a:solidFill>
                <a:schemeClr val="dk1"/>
              </a:solidFill>
              <a:latin typeface="Calibri"/>
              <a:ea typeface="Calibri"/>
              <a:cs typeface="Calibri"/>
              <a:sym typeface="Calibri"/>
            </a:endParaRPr>
          </a:p>
          <a:p>
            <a:pPr indent="-387350" lvl="0" marL="457200" rtl="0" algn="l">
              <a:lnSpc>
                <a:spcPct val="100000"/>
              </a:lnSpc>
              <a:spcBef>
                <a:spcPts val="0"/>
              </a:spcBef>
              <a:spcAft>
                <a:spcPts val="0"/>
              </a:spcAft>
              <a:buClr>
                <a:schemeClr val="dk1"/>
              </a:buClr>
              <a:buSzPts val="2500"/>
              <a:buFont typeface="Calibri"/>
              <a:buChar char="-"/>
            </a:pPr>
            <a:r>
              <a:rPr lang="en-US" sz="2500">
                <a:solidFill>
                  <a:schemeClr val="dk1"/>
                </a:solidFill>
                <a:latin typeface="Calibri"/>
                <a:ea typeface="Calibri"/>
                <a:cs typeface="Calibri"/>
                <a:sym typeface="Calibri"/>
              </a:rPr>
              <a:t>There’s a role to suit everyone!</a:t>
            </a:r>
            <a:endParaRPr sz="2500">
              <a:solidFill>
                <a:schemeClr val="dk1"/>
              </a:solidFill>
              <a:latin typeface="Calibri"/>
              <a:ea typeface="Calibri"/>
              <a:cs typeface="Calibri"/>
              <a:sym typeface="Calibri"/>
            </a:endParaRPr>
          </a:p>
          <a:p>
            <a:pPr indent="0" lvl="0" marL="457200" rtl="0" algn="l">
              <a:lnSpc>
                <a:spcPct val="100000"/>
              </a:lnSpc>
              <a:spcBef>
                <a:spcPts val="0"/>
              </a:spcBef>
              <a:spcAft>
                <a:spcPts val="0"/>
              </a:spcAft>
              <a:buSzPts val="1400"/>
              <a:buNone/>
            </a:pPr>
            <a:r>
              <a:t/>
            </a:r>
            <a:endParaRPr sz="2000">
              <a:solidFill>
                <a:schemeClr val="dk1"/>
              </a:solidFill>
              <a:latin typeface="Roboto"/>
              <a:ea typeface="Roboto"/>
              <a:cs typeface="Roboto"/>
              <a:sym typeface="Roboto"/>
            </a:endParaRPr>
          </a:p>
          <a:p>
            <a:pPr indent="0" lvl="0" marL="457200" rtl="0" algn="l">
              <a:lnSpc>
                <a:spcPct val="100000"/>
              </a:lnSpc>
              <a:spcBef>
                <a:spcPts val="0"/>
              </a:spcBef>
              <a:spcAft>
                <a:spcPts val="0"/>
              </a:spcAft>
              <a:buSzPts val="1400"/>
              <a:buNone/>
            </a:pPr>
            <a:r>
              <a:t/>
            </a:r>
            <a:endParaRPr sz="2800">
              <a:latin typeface="Roboto"/>
              <a:ea typeface="Roboto"/>
              <a:cs typeface="Roboto"/>
              <a:sym typeface="Roboto"/>
            </a:endParaRPr>
          </a:p>
        </p:txBody>
      </p:sp>
      <p:sp>
        <p:nvSpPr>
          <p:cNvPr id="366" name="Google Shape;366;p17"/>
          <p:cNvSpPr txBox="1"/>
          <p:nvPr>
            <p:ph type="title"/>
          </p:nvPr>
        </p:nvSpPr>
        <p:spPr>
          <a:xfrm>
            <a:off x="381000" y="471487"/>
            <a:ext cx="7081800" cy="1224000"/>
          </a:xfrm>
          <a:prstGeom prst="rect">
            <a:avLst/>
          </a:prstGeom>
          <a:noFill/>
          <a:ln>
            <a:noFill/>
          </a:ln>
        </p:spPr>
        <p:txBody>
          <a:bodyPr anchorCtr="0" anchor="ctr" bIns="45675" lIns="45675" spcFirstLastPara="1" rIns="45675" wrap="square" tIns="45675">
            <a:noAutofit/>
          </a:bodyPr>
          <a:lstStyle/>
          <a:p>
            <a:pPr indent="0" lvl="0" marL="0" rtl="0" algn="l">
              <a:lnSpc>
                <a:spcPct val="90000"/>
              </a:lnSpc>
              <a:spcBef>
                <a:spcPts val="0"/>
              </a:spcBef>
              <a:spcAft>
                <a:spcPts val="0"/>
              </a:spcAft>
              <a:buClr>
                <a:srgbClr val="FFFFFF"/>
              </a:buClr>
              <a:buSzPts val="1400"/>
              <a:buFont typeface="Arial"/>
              <a:buNone/>
            </a:pPr>
            <a:r>
              <a:rPr lang="en-US" sz="3600">
                <a:solidFill>
                  <a:srgbClr val="FFFFFF"/>
                </a:solidFill>
                <a:latin typeface="Calibri"/>
                <a:ea typeface="Calibri"/>
                <a:cs typeface="Calibri"/>
                <a:sym typeface="Calibri"/>
              </a:rPr>
              <a:t>AI is truly multidisciplinary</a:t>
            </a:r>
            <a:endParaRPr b="1" sz="3600">
              <a:latin typeface="Calibri"/>
              <a:ea typeface="Calibri"/>
              <a:cs typeface="Calibri"/>
              <a:sym typeface="Calibri"/>
            </a:endParaRPr>
          </a:p>
        </p:txBody>
      </p:sp>
      <p:pic>
        <p:nvPicPr>
          <p:cNvPr id="367" name="Google Shape;367;p17"/>
          <p:cNvPicPr preferRelativeResize="0"/>
          <p:nvPr/>
        </p:nvPicPr>
        <p:blipFill rotWithShape="1">
          <a:blip r:embed="rId3">
            <a:alphaModFix/>
          </a:blip>
          <a:srcRect b="0" l="0" r="0" t="0"/>
          <a:stretch/>
        </p:blipFill>
        <p:spPr>
          <a:xfrm>
            <a:off x="312675" y="2387500"/>
            <a:ext cx="2438400" cy="2438400"/>
          </a:xfrm>
          <a:prstGeom prst="rect">
            <a:avLst/>
          </a:prstGeom>
          <a:noFill/>
          <a:ln>
            <a:noFill/>
          </a:ln>
        </p:spPr>
      </p:pic>
      <p:grpSp>
        <p:nvGrpSpPr>
          <p:cNvPr id="368" name="Google Shape;368;p17"/>
          <p:cNvGrpSpPr/>
          <p:nvPr/>
        </p:nvGrpSpPr>
        <p:grpSpPr>
          <a:xfrm>
            <a:off x="0" y="6502525"/>
            <a:ext cx="12305425" cy="438450"/>
            <a:chOff x="0" y="6502525"/>
            <a:chExt cx="12305425" cy="438450"/>
          </a:xfrm>
        </p:grpSpPr>
        <p:sp>
          <p:nvSpPr>
            <p:cNvPr id="369" name="Google Shape;369;p17"/>
            <p:cNvSpPr/>
            <p:nvPr/>
          </p:nvSpPr>
          <p:spPr>
            <a:xfrm>
              <a:off x="0" y="6502525"/>
              <a:ext cx="12192000" cy="4206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70" name="Google Shape;370;p17"/>
            <p:cNvSpPr txBox="1"/>
            <p:nvPr/>
          </p:nvSpPr>
          <p:spPr>
            <a:xfrm>
              <a:off x="995500" y="6520375"/>
              <a:ext cx="9913500" cy="354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T</a:t>
              </a:r>
              <a:r>
                <a:rPr b="0" i="0" lang="en-US" sz="1100" u="none" cap="none" strike="noStrike">
                  <a:solidFill>
                    <a:srgbClr val="000000"/>
                  </a:solidFill>
                  <a:latin typeface="Calibri"/>
                  <a:ea typeface="Calibri"/>
                  <a:cs typeface="Calibri"/>
                  <a:sym typeface="Calibri"/>
                </a:rPr>
                <a:t>his work is licensed under a </a:t>
              </a:r>
              <a:r>
                <a:rPr b="0" i="0" lang="en-US" sz="1100" u="sng" cap="none" strike="noStrike">
                  <a:solidFill>
                    <a:srgbClr val="5B9BD5"/>
                  </a:solidFill>
                  <a:latin typeface="Calibri"/>
                  <a:ea typeface="Calibri"/>
                  <a:cs typeface="Calibri"/>
                  <a:sym typeface="Calibri"/>
                  <a:hlinkClick r:id="rId4">
                    <a:extLst>
                      <a:ext uri="{A12FA001-AC4F-418D-AE19-62706E023703}">
                        <ahyp:hlinkClr val="tx"/>
                      </a:ext>
                    </a:extLst>
                  </a:hlinkClick>
                </a:rPr>
                <a:t>Creative Commons Attribution-NonCommercial-ShareAlike 4.0 International License</a:t>
              </a:r>
              <a:endParaRPr b="0" i="0" sz="1100" u="none" cap="none" strike="noStrike">
                <a:solidFill>
                  <a:srgbClr val="5B9BD5"/>
                </a:solidFill>
                <a:latin typeface="Calibri"/>
                <a:ea typeface="Calibri"/>
                <a:cs typeface="Calibri"/>
                <a:sym typeface="Calibri"/>
              </a:endParaRPr>
            </a:p>
          </p:txBody>
        </p:sp>
        <p:pic>
          <p:nvPicPr>
            <p:cNvPr id="371" name="Google Shape;371;p17"/>
            <p:cNvPicPr preferRelativeResize="0"/>
            <p:nvPr/>
          </p:nvPicPr>
          <p:blipFill rotWithShape="1">
            <a:blip r:embed="rId5">
              <a:alphaModFix/>
            </a:blip>
            <a:srcRect b="0" l="0" r="0" t="20704"/>
            <a:stretch/>
          </p:blipFill>
          <p:spPr>
            <a:xfrm>
              <a:off x="10809350" y="6520375"/>
              <a:ext cx="1496075" cy="420600"/>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75" name="Shape 375"/>
        <p:cNvGrpSpPr/>
        <p:nvPr/>
      </p:nvGrpSpPr>
      <p:grpSpPr>
        <a:xfrm>
          <a:off x="0" y="0"/>
          <a:ext cx="0" cy="0"/>
          <a:chOff x="0" y="0"/>
          <a:chExt cx="0" cy="0"/>
        </a:xfrm>
      </p:grpSpPr>
      <p:sp>
        <p:nvSpPr>
          <p:cNvPr id="376" name="Google Shape;376;p18"/>
          <p:cNvSpPr txBox="1"/>
          <p:nvPr>
            <p:ph idx="1" type="body"/>
          </p:nvPr>
        </p:nvSpPr>
        <p:spPr>
          <a:xfrm>
            <a:off x="3411537" y="1935162"/>
            <a:ext cx="7961400" cy="40005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3200"/>
              <a:buFont typeface="Arial"/>
              <a:buNone/>
            </a:pPr>
            <a:r>
              <a:rPr i="1" lang="en-US" sz="3200">
                <a:latin typeface="Calibri"/>
                <a:ea typeface="Calibri"/>
                <a:cs typeface="Calibri"/>
                <a:sym typeface="Calibri"/>
              </a:rPr>
              <a:t>“In the future, you’ll be paid based on how well you work with robots.”</a:t>
            </a:r>
            <a:endParaRPr i="1" sz="3200">
              <a:latin typeface="Calibri"/>
              <a:ea typeface="Calibri"/>
              <a:cs typeface="Calibri"/>
              <a:sym typeface="Calibri"/>
              <a:extLst>
                <a:ext uri="http://customooxmlschemas.google.com/">
                  <go:slidesCustomData xmlns:go="http://customooxmlschemas.google.com/" textRoundtripDataId="2"/>
                </a:ext>
              </a:extLst>
            </a:endParaRPr>
          </a:p>
          <a:p>
            <a:pPr indent="0" lvl="0" marL="0" marR="0" rtl="0" algn="ctr">
              <a:lnSpc>
                <a:spcPct val="90000"/>
              </a:lnSpc>
              <a:spcBef>
                <a:spcPts val="0"/>
              </a:spcBef>
              <a:spcAft>
                <a:spcPts val="0"/>
              </a:spcAft>
              <a:buClr>
                <a:srgbClr val="000000"/>
              </a:buClr>
              <a:buSzPts val="3200"/>
              <a:buFont typeface="Arial"/>
              <a:buNone/>
            </a:pPr>
            <a:r>
              <a:t/>
            </a:r>
            <a:endParaRPr i="1" sz="3200">
              <a:latin typeface="Calibri"/>
              <a:ea typeface="Calibri"/>
              <a:cs typeface="Calibri"/>
              <a:sym typeface="Calibri"/>
            </a:endParaRPr>
          </a:p>
          <a:p>
            <a:pPr indent="0" lvl="0" marL="0" marR="0" rtl="0" algn="r">
              <a:lnSpc>
                <a:spcPct val="90000"/>
              </a:lnSpc>
              <a:spcBef>
                <a:spcPts val="0"/>
              </a:spcBef>
              <a:spcAft>
                <a:spcPts val="0"/>
              </a:spcAft>
              <a:buClr>
                <a:srgbClr val="000000"/>
              </a:buClr>
              <a:buSzPts val="3200"/>
              <a:buFont typeface="Arial"/>
              <a:buNone/>
            </a:pPr>
            <a:r>
              <a:rPr lang="en-US" sz="2200">
                <a:latin typeface="Calibri"/>
                <a:ea typeface="Calibri"/>
                <a:cs typeface="Calibri"/>
                <a:sym typeface="Calibri"/>
              </a:rPr>
              <a:t>Kevin Kelly, Futurologist</a:t>
            </a:r>
            <a:endParaRPr sz="2200">
              <a:latin typeface="Calibri"/>
              <a:ea typeface="Calibri"/>
              <a:cs typeface="Calibri"/>
              <a:sym typeface="Calibri"/>
            </a:endParaRPr>
          </a:p>
        </p:txBody>
      </p:sp>
      <p:sp>
        <p:nvSpPr>
          <p:cNvPr id="377" name="Google Shape;377;p18"/>
          <p:cNvSpPr txBox="1"/>
          <p:nvPr>
            <p:ph type="title"/>
          </p:nvPr>
        </p:nvSpPr>
        <p:spPr>
          <a:xfrm>
            <a:off x="381000" y="471487"/>
            <a:ext cx="7081800" cy="1224000"/>
          </a:xfrm>
          <a:prstGeom prst="rect">
            <a:avLst/>
          </a:prstGeom>
          <a:noFill/>
          <a:ln>
            <a:noFill/>
          </a:ln>
        </p:spPr>
        <p:txBody>
          <a:bodyPr anchorCtr="0" anchor="ctr" bIns="45675" lIns="45675" spcFirstLastPara="1" rIns="45675" wrap="square" tIns="45675">
            <a:noAutofit/>
          </a:bodyPr>
          <a:lstStyle/>
          <a:p>
            <a:pPr indent="0" lvl="0" marL="0" rtl="0" algn="l">
              <a:lnSpc>
                <a:spcPct val="90000"/>
              </a:lnSpc>
              <a:spcBef>
                <a:spcPts val="0"/>
              </a:spcBef>
              <a:spcAft>
                <a:spcPts val="0"/>
              </a:spcAft>
              <a:buClr>
                <a:srgbClr val="FFFFFF"/>
              </a:buClr>
              <a:buSzPts val="1400"/>
              <a:buFont typeface="Arial"/>
              <a:buNone/>
            </a:pPr>
            <a:r>
              <a:rPr lang="en-US" sz="3600">
                <a:solidFill>
                  <a:srgbClr val="FFFFFF"/>
                </a:solidFill>
                <a:latin typeface="Calibri"/>
                <a:ea typeface="Calibri"/>
                <a:cs typeface="Calibri"/>
                <a:sym typeface="Calibri"/>
              </a:rPr>
              <a:t>How can I future proof myself?</a:t>
            </a:r>
            <a:endParaRPr b="1" sz="3600">
              <a:latin typeface="Calibri"/>
              <a:ea typeface="Calibri"/>
              <a:cs typeface="Calibri"/>
              <a:sym typeface="Calibri"/>
            </a:endParaRPr>
          </a:p>
        </p:txBody>
      </p:sp>
      <p:pic>
        <p:nvPicPr>
          <p:cNvPr id="378" name="Google Shape;378;p18"/>
          <p:cNvPicPr preferRelativeResize="0"/>
          <p:nvPr/>
        </p:nvPicPr>
        <p:blipFill rotWithShape="1">
          <a:blip r:embed="rId3">
            <a:alphaModFix/>
          </a:blip>
          <a:srcRect b="0" l="0" r="0" t="0"/>
          <a:stretch/>
        </p:blipFill>
        <p:spPr>
          <a:xfrm>
            <a:off x="230650" y="2501275"/>
            <a:ext cx="2438400" cy="2438400"/>
          </a:xfrm>
          <a:prstGeom prst="rect">
            <a:avLst/>
          </a:prstGeom>
          <a:noFill/>
          <a:ln>
            <a:noFill/>
          </a:ln>
        </p:spPr>
      </p:pic>
      <p:grpSp>
        <p:nvGrpSpPr>
          <p:cNvPr id="379" name="Google Shape;379;p18"/>
          <p:cNvGrpSpPr/>
          <p:nvPr/>
        </p:nvGrpSpPr>
        <p:grpSpPr>
          <a:xfrm>
            <a:off x="0" y="6502525"/>
            <a:ext cx="12305425" cy="438450"/>
            <a:chOff x="0" y="6502525"/>
            <a:chExt cx="12305425" cy="438450"/>
          </a:xfrm>
        </p:grpSpPr>
        <p:sp>
          <p:nvSpPr>
            <p:cNvPr id="380" name="Google Shape;380;p18"/>
            <p:cNvSpPr/>
            <p:nvPr/>
          </p:nvSpPr>
          <p:spPr>
            <a:xfrm>
              <a:off x="0" y="6502525"/>
              <a:ext cx="12192000" cy="4206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81" name="Google Shape;381;p18"/>
            <p:cNvSpPr txBox="1"/>
            <p:nvPr/>
          </p:nvSpPr>
          <p:spPr>
            <a:xfrm>
              <a:off x="995500" y="6520375"/>
              <a:ext cx="9913500" cy="354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T</a:t>
              </a:r>
              <a:r>
                <a:rPr b="0" i="0" lang="en-US" sz="1100" u="none" cap="none" strike="noStrike">
                  <a:solidFill>
                    <a:srgbClr val="000000"/>
                  </a:solidFill>
                  <a:latin typeface="Calibri"/>
                  <a:ea typeface="Calibri"/>
                  <a:cs typeface="Calibri"/>
                  <a:sym typeface="Calibri"/>
                </a:rPr>
                <a:t>his work is licensed under a </a:t>
              </a:r>
              <a:r>
                <a:rPr b="0" i="0" lang="en-US" sz="1100" u="sng" cap="none" strike="noStrike">
                  <a:solidFill>
                    <a:srgbClr val="5B9BD5"/>
                  </a:solidFill>
                  <a:latin typeface="Calibri"/>
                  <a:ea typeface="Calibri"/>
                  <a:cs typeface="Calibri"/>
                  <a:sym typeface="Calibri"/>
                  <a:hlinkClick r:id="rId4">
                    <a:extLst>
                      <a:ext uri="{A12FA001-AC4F-418D-AE19-62706E023703}">
                        <ahyp:hlinkClr val="tx"/>
                      </a:ext>
                    </a:extLst>
                  </a:hlinkClick>
                </a:rPr>
                <a:t>Creative Commons Attribution-NonCommercial-ShareAlike 4.0 International License</a:t>
              </a:r>
              <a:endParaRPr b="0" i="0" sz="1100" u="none" cap="none" strike="noStrike">
                <a:solidFill>
                  <a:srgbClr val="5B9BD5"/>
                </a:solidFill>
                <a:latin typeface="Calibri"/>
                <a:ea typeface="Calibri"/>
                <a:cs typeface="Calibri"/>
                <a:sym typeface="Calibri"/>
              </a:endParaRPr>
            </a:p>
          </p:txBody>
        </p:sp>
        <p:pic>
          <p:nvPicPr>
            <p:cNvPr id="382" name="Google Shape;382;p18"/>
            <p:cNvPicPr preferRelativeResize="0"/>
            <p:nvPr/>
          </p:nvPicPr>
          <p:blipFill rotWithShape="1">
            <a:blip r:embed="rId5">
              <a:alphaModFix/>
            </a:blip>
            <a:srcRect b="0" l="0" r="0" t="20704"/>
            <a:stretch/>
          </p:blipFill>
          <p:spPr>
            <a:xfrm>
              <a:off x="10809350" y="6520375"/>
              <a:ext cx="1496075" cy="420600"/>
            </a:xfrm>
            <a:prstGeom prst="rect">
              <a:avLst/>
            </a:prstGeom>
            <a:noFill/>
            <a:ln>
              <a:noFill/>
            </a:ln>
          </p:spPr>
        </p:pic>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descr="Icon&#10;&#10;Description automatically generated" id="177" name="Google Shape;177;p2"/>
          <p:cNvPicPr preferRelativeResize="0"/>
          <p:nvPr/>
        </p:nvPicPr>
        <p:blipFill rotWithShape="1">
          <a:blip r:embed="rId3">
            <a:alphaModFix/>
          </a:blip>
          <a:srcRect b="0" l="0" r="0" t="0"/>
          <a:stretch/>
        </p:blipFill>
        <p:spPr>
          <a:xfrm>
            <a:off x="7045931" y="533105"/>
            <a:ext cx="5146069" cy="1161017"/>
          </a:xfrm>
          <a:prstGeom prst="rect">
            <a:avLst/>
          </a:prstGeom>
          <a:noFill/>
          <a:ln>
            <a:noFill/>
          </a:ln>
        </p:spPr>
      </p:pic>
      <p:sp>
        <p:nvSpPr>
          <p:cNvPr id="178" name="Google Shape;178;p2"/>
          <p:cNvSpPr txBox="1"/>
          <p:nvPr/>
        </p:nvSpPr>
        <p:spPr>
          <a:xfrm>
            <a:off x="466609" y="737541"/>
            <a:ext cx="6156207" cy="6667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733"/>
              <a:buFont typeface="Arial"/>
              <a:buNone/>
            </a:pPr>
            <a:r>
              <a:rPr b="0" i="0" lang="en-US" sz="3733" u="none" cap="none" strike="noStrike">
                <a:solidFill>
                  <a:schemeClr val="lt1"/>
                </a:solidFill>
                <a:latin typeface="Calibri"/>
                <a:ea typeface="Calibri"/>
                <a:cs typeface="Calibri"/>
                <a:sym typeface="Calibri"/>
              </a:rPr>
              <a:t>What is AI in My Life?</a:t>
            </a:r>
            <a:endParaRPr b="0" i="0" sz="1400" u="none" cap="none" strike="noStrike">
              <a:solidFill>
                <a:srgbClr val="000000"/>
              </a:solidFill>
              <a:latin typeface="Arial"/>
              <a:ea typeface="Arial"/>
              <a:cs typeface="Arial"/>
              <a:sym typeface="Arial"/>
            </a:endParaRPr>
          </a:p>
        </p:txBody>
      </p:sp>
      <p:sp>
        <p:nvSpPr>
          <p:cNvPr id="179" name="Google Shape;179;p2"/>
          <p:cNvSpPr txBox="1"/>
          <p:nvPr/>
        </p:nvSpPr>
        <p:spPr>
          <a:xfrm>
            <a:off x="948267" y="2348089"/>
            <a:ext cx="7360356" cy="2677656"/>
          </a:xfrm>
          <a:prstGeom prst="rect">
            <a:avLst/>
          </a:prstGeom>
          <a:noFill/>
          <a:ln>
            <a:noFill/>
          </a:ln>
        </p:spPr>
        <p:txBody>
          <a:bodyPr anchorCtr="0" anchor="t" bIns="45700" lIns="91425" spcFirstLastPara="1" rIns="91425" wrap="square" tIns="45700">
            <a:spAutoFit/>
          </a:bodyPr>
          <a:lstStyle/>
          <a:p>
            <a:pPr indent="-380990" lvl="0" marL="380990" marR="0" rtl="0" algn="l">
              <a:lnSpc>
                <a:spcPct val="100000"/>
              </a:lnSpc>
              <a:spcBef>
                <a:spcPts val="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Workshop series on Artificial Intelligence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a:p>
            <a:pPr indent="-380990" lvl="0" marL="380990" marR="0" rtl="0" algn="l">
              <a:lnSpc>
                <a:spcPct val="100000"/>
              </a:lnSpc>
              <a:spcBef>
                <a:spcPts val="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Developed by ADAPT research centre and partners</a:t>
            </a:r>
            <a:endParaRPr b="0" i="0" sz="1400" u="none" cap="none" strike="noStrike">
              <a:solidFill>
                <a:srgbClr val="000000"/>
              </a:solidFill>
              <a:latin typeface="Arial"/>
              <a:ea typeface="Arial"/>
              <a:cs typeface="Arial"/>
              <a:sym typeface="Arial"/>
            </a:endParaRPr>
          </a:p>
          <a:p>
            <a:pPr indent="-228590" lvl="0" marL="380990" marR="0" rtl="0" algn="l">
              <a:lnSpc>
                <a:spcPct val="100000"/>
              </a:lnSpc>
              <a:spcBef>
                <a:spcPts val="0"/>
              </a:spcBef>
              <a:spcAft>
                <a:spcPts val="0"/>
              </a:spcAft>
              <a:buClr>
                <a:schemeClr val="lt1"/>
              </a:buClr>
              <a:buSzPts val="2400"/>
              <a:buFont typeface="Arial"/>
              <a:buNone/>
            </a:pPr>
            <a:r>
              <a:t/>
            </a:r>
            <a:endParaRPr b="0" i="0" sz="2400" u="none" cap="none" strike="noStrike">
              <a:solidFill>
                <a:schemeClr val="lt1"/>
              </a:solidFill>
              <a:latin typeface="Calibri"/>
              <a:ea typeface="Calibri"/>
              <a:cs typeface="Calibri"/>
              <a:sym typeface="Calibri"/>
            </a:endParaRPr>
          </a:p>
          <a:p>
            <a:pPr indent="-380990" lvl="0" marL="380990" marR="0" rtl="0" algn="l">
              <a:lnSpc>
                <a:spcPct val="100000"/>
              </a:lnSpc>
              <a:spcBef>
                <a:spcPts val="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Designed to help students navigate the ’Age of AI’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id="180" name="Google Shape;180;p2"/>
          <p:cNvPicPr preferRelativeResize="0"/>
          <p:nvPr/>
        </p:nvPicPr>
        <p:blipFill rotWithShape="1">
          <a:blip r:embed="rId4">
            <a:alphaModFix/>
          </a:blip>
          <a:srcRect b="0" l="0" r="493" t="0"/>
          <a:stretch/>
        </p:blipFill>
        <p:spPr>
          <a:xfrm>
            <a:off x="60208" y="5364040"/>
            <a:ext cx="12131793" cy="972273"/>
          </a:xfrm>
          <a:prstGeom prst="rect">
            <a:avLst/>
          </a:prstGeom>
          <a:noFill/>
          <a:ln>
            <a:noFill/>
          </a:ln>
        </p:spPr>
      </p:pic>
      <p:sp>
        <p:nvSpPr>
          <p:cNvPr id="181" name="Google Shape;181;p2"/>
          <p:cNvSpPr txBox="1"/>
          <p:nvPr/>
        </p:nvSpPr>
        <p:spPr>
          <a:xfrm>
            <a:off x="118533" y="5056524"/>
            <a:ext cx="1862667" cy="4205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133"/>
              <a:buFont typeface="Arial"/>
              <a:buNone/>
            </a:pPr>
            <a:r>
              <a:rPr b="0" i="1" lang="en-US" sz="2133" u="none" cap="none" strike="noStrike">
                <a:solidFill>
                  <a:schemeClr val="lt1"/>
                </a:solidFill>
                <a:latin typeface="Calibri"/>
                <a:ea typeface="Calibri"/>
                <a:cs typeface="Calibri"/>
                <a:sym typeface="Calibri"/>
              </a:rPr>
              <a:t>Our Partners: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86" name="Shape 386"/>
        <p:cNvGrpSpPr/>
        <p:nvPr/>
      </p:nvGrpSpPr>
      <p:grpSpPr>
        <a:xfrm>
          <a:off x="0" y="0"/>
          <a:ext cx="0" cy="0"/>
          <a:chOff x="0" y="0"/>
          <a:chExt cx="0" cy="0"/>
        </a:xfrm>
      </p:grpSpPr>
      <p:sp>
        <p:nvSpPr>
          <p:cNvPr id="387" name="Google Shape;387;p19"/>
          <p:cNvSpPr txBox="1"/>
          <p:nvPr>
            <p:ph idx="1" type="body"/>
          </p:nvPr>
        </p:nvSpPr>
        <p:spPr>
          <a:xfrm>
            <a:off x="3411537" y="1935162"/>
            <a:ext cx="7961400" cy="4000500"/>
          </a:xfrm>
          <a:prstGeom prst="rect">
            <a:avLst/>
          </a:prstGeom>
          <a:noFill/>
          <a:ln>
            <a:noFill/>
          </a:ln>
        </p:spPr>
        <p:txBody>
          <a:bodyPr anchorCtr="0" anchor="ctr" bIns="0" lIns="0" spcFirstLastPara="1" rIns="0" wrap="square" tIns="0">
            <a:noAutofit/>
          </a:bodyPr>
          <a:lstStyle/>
          <a:p>
            <a:pPr indent="-412750" lvl="0" marL="457200" marR="0" rtl="0" algn="l">
              <a:lnSpc>
                <a:spcPct val="150000"/>
              </a:lnSpc>
              <a:spcBef>
                <a:spcPts val="0"/>
              </a:spcBef>
              <a:spcAft>
                <a:spcPts val="0"/>
              </a:spcAft>
              <a:buSzPts val="2900"/>
              <a:buFont typeface="Calibri"/>
              <a:buChar char="●"/>
            </a:pPr>
            <a:r>
              <a:rPr lang="en-US" sz="2900">
                <a:latin typeface="Calibri"/>
                <a:ea typeface="Calibri"/>
                <a:cs typeface="Calibri"/>
                <a:sym typeface="Calibri"/>
              </a:rPr>
              <a:t>Learn about AI!</a:t>
            </a:r>
            <a:endParaRPr sz="2900">
              <a:latin typeface="Calibri"/>
              <a:ea typeface="Calibri"/>
              <a:cs typeface="Calibri"/>
              <a:sym typeface="Calibri"/>
            </a:endParaRPr>
          </a:p>
          <a:p>
            <a:pPr indent="-412750" lvl="0" marL="457200" marR="0" rtl="0" algn="l">
              <a:lnSpc>
                <a:spcPct val="150000"/>
              </a:lnSpc>
              <a:spcBef>
                <a:spcPts val="0"/>
              </a:spcBef>
              <a:spcAft>
                <a:spcPts val="0"/>
              </a:spcAft>
              <a:buSzPts val="2900"/>
              <a:buFont typeface="Calibri"/>
              <a:buChar char="●"/>
            </a:pPr>
            <a:r>
              <a:rPr lang="en-US" sz="2900">
                <a:latin typeface="Calibri"/>
                <a:ea typeface="Calibri"/>
                <a:cs typeface="Calibri"/>
                <a:sym typeface="Calibri"/>
              </a:rPr>
              <a:t>Complete the Careers in AI module</a:t>
            </a:r>
            <a:endParaRPr sz="2900">
              <a:latin typeface="Calibri"/>
              <a:ea typeface="Calibri"/>
              <a:cs typeface="Calibri"/>
              <a:sym typeface="Calibri"/>
            </a:endParaRPr>
          </a:p>
          <a:p>
            <a:pPr indent="-412750" lvl="0" marL="457200" marR="0" rtl="0" algn="l">
              <a:lnSpc>
                <a:spcPct val="150000"/>
              </a:lnSpc>
              <a:spcBef>
                <a:spcPts val="0"/>
              </a:spcBef>
              <a:spcAft>
                <a:spcPts val="0"/>
              </a:spcAft>
              <a:buSzPts val="2900"/>
              <a:buFont typeface="Calibri"/>
              <a:buChar char="●"/>
            </a:pPr>
            <a:r>
              <a:rPr lang="en-US" sz="2900">
                <a:latin typeface="Calibri"/>
                <a:ea typeface="Calibri"/>
                <a:cs typeface="Calibri"/>
                <a:sym typeface="Calibri"/>
              </a:rPr>
              <a:t>Be ready to adapt to future change</a:t>
            </a:r>
            <a:endParaRPr sz="2900">
              <a:latin typeface="Calibri"/>
              <a:ea typeface="Calibri"/>
              <a:cs typeface="Calibri"/>
              <a:sym typeface="Calibri"/>
            </a:endParaRPr>
          </a:p>
          <a:p>
            <a:pPr indent="0" lvl="0" marL="0" marR="0" rtl="0" algn="l">
              <a:lnSpc>
                <a:spcPct val="150000"/>
              </a:lnSpc>
              <a:spcBef>
                <a:spcPts val="0"/>
              </a:spcBef>
              <a:spcAft>
                <a:spcPts val="0"/>
              </a:spcAft>
              <a:buSzPts val="1400"/>
              <a:buNone/>
            </a:pPr>
            <a:r>
              <a:t/>
            </a:r>
            <a:endParaRPr sz="2900">
              <a:latin typeface="Roboto"/>
              <a:ea typeface="Roboto"/>
              <a:cs typeface="Roboto"/>
              <a:sym typeface="Roboto"/>
            </a:endParaRPr>
          </a:p>
          <a:p>
            <a:pPr indent="0" lvl="0" marL="0" marR="0" rtl="0" algn="l">
              <a:lnSpc>
                <a:spcPct val="150000"/>
              </a:lnSpc>
              <a:spcBef>
                <a:spcPts val="0"/>
              </a:spcBef>
              <a:spcAft>
                <a:spcPts val="0"/>
              </a:spcAft>
              <a:buClr>
                <a:srgbClr val="000000"/>
              </a:buClr>
              <a:buSzPts val="3200"/>
              <a:buFont typeface="Arial"/>
              <a:buNone/>
            </a:pPr>
            <a:r>
              <a:t/>
            </a:r>
            <a:endParaRPr sz="1900">
              <a:latin typeface="Roboto"/>
              <a:ea typeface="Roboto"/>
              <a:cs typeface="Roboto"/>
              <a:sym typeface="Roboto"/>
            </a:endParaRPr>
          </a:p>
        </p:txBody>
      </p:sp>
      <p:sp>
        <p:nvSpPr>
          <p:cNvPr id="388" name="Google Shape;388;p19"/>
          <p:cNvSpPr txBox="1"/>
          <p:nvPr>
            <p:ph type="title"/>
          </p:nvPr>
        </p:nvSpPr>
        <p:spPr>
          <a:xfrm>
            <a:off x="381000" y="471487"/>
            <a:ext cx="7081800" cy="1224000"/>
          </a:xfrm>
          <a:prstGeom prst="rect">
            <a:avLst/>
          </a:prstGeom>
          <a:noFill/>
          <a:ln>
            <a:noFill/>
          </a:ln>
        </p:spPr>
        <p:txBody>
          <a:bodyPr anchorCtr="0" anchor="ctr" bIns="45675" lIns="45675" spcFirstLastPara="1" rIns="45675" wrap="square" tIns="45675">
            <a:noAutofit/>
          </a:bodyPr>
          <a:lstStyle/>
          <a:p>
            <a:pPr indent="0" lvl="0" marL="0" rtl="0" algn="l">
              <a:lnSpc>
                <a:spcPct val="90000"/>
              </a:lnSpc>
              <a:spcBef>
                <a:spcPts val="0"/>
              </a:spcBef>
              <a:spcAft>
                <a:spcPts val="0"/>
              </a:spcAft>
              <a:buClr>
                <a:srgbClr val="FFFFFF"/>
              </a:buClr>
              <a:buSzPts val="1400"/>
              <a:buFont typeface="Arial"/>
              <a:buNone/>
            </a:pPr>
            <a:r>
              <a:rPr lang="en-US" sz="3600">
                <a:solidFill>
                  <a:srgbClr val="FFFFFF"/>
                </a:solidFill>
                <a:latin typeface="Calibri"/>
                <a:ea typeface="Calibri"/>
                <a:cs typeface="Calibri"/>
                <a:sym typeface="Calibri"/>
              </a:rPr>
              <a:t>How can I future proof myself?</a:t>
            </a:r>
            <a:endParaRPr b="1" sz="3600">
              <a:latin typeface="Calibri"/>
              <a:ea typeface="Calibri"/>
              <a:cs typeface="Calibri"/>
              <a:sym typeface="Calibri"/>
            </a:endParaRPr>
          </a:p>
        </p:txBody>
      </p:sp>
      <p:pic>
        <p:nvPicPr>
          <p:cNvPr id="389" name="Google Shape;389;p19"/>
          <p:cNvPicPr preferRelativeResize="0"/>
          <p:nvPr/>
        </p:nvPicPr>
        <p:blipFill rotWithShape="1">
          <a:blip r:embed="rId3">
            <a:alphaModFix/>
          </a:blip>
          <a:srcRect b="0" l="0" r="0" t="0"/>
          <a:stretch/>
        </p:blipFill>
        <p:spPr>
          <a:xfrm>
            <a:off x="381000" y="2360150"/>
            <a:ext cx="2438400" cy="2438400"/>
          </a:xfrm>
          <a:prstGeom prst="rect">
            <a:avLst/>
          </a:prstGeom>
          <a:noFill/>
          <a:ln>
            <a:noFill/>
          </a:ln>
        </p:spPr>
      </p:pic>
      <p:grpSp>
        <p:nvGrpSpPr>
          <p:cNvPr id="390" name="Google Shape;390;p19"/>
          <p:cNvGrpSpPr/>
          <p:nvPr/>
        </p:nvGrpSpPr>
        <p:grpSpPr>
          <a:xfrm>
            <a:off x="0" y="6502525"/>
            <a:ext cx="12305425" cy="438450"/>
            <a:chOff x="0" y="6502525"/>
            <a:chExt cx="12305425" cy="438450"/>
          </a:xfrm>
        </p:grpSpPr>
        <p:sp>
          <p:nvSpPr>
            <p:cNvPr id="391" name="Google Shape;391;p19"/>
            <p:cNvSpPr/>
            <p:nvPr/>
          </p:nvSpPr>
          <p:spPr>
            <a:xfrm>
              <a:off x="0" y="6502525"/>
              <a:ext cx="12192000" cy="4206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92" name="Google Shape;392;p19"/>
            <p:cNvSpPr txBox="1"/>
            <p:nvPr/>
          </p:nvSpPr>
          <p:spPr>
            <a:xfrm>
              <a:off x="995500" y="6520375"/>
              <a:ext cx="9913500" cy="354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T</a:t>
              </a:r>
              <a:r>
                <a:rPr b="0" i="0" lang="en-US" sz="1100" u="none" cap="none" strike="noStrike">
                  <a:solidFill>
                    <a:srgbClr val="000000"/>
                  </a:solidFill>
                  <a:latin typeface="Calibri"/>
                  <a:ea typeface="Calibri"/>
                  <a:cs typeface="Calibri"/>
                  <a:sym typeface="Calibri"/>
                </a:rPr>
                <a:t>his work is licensed under a </a:t>
              </a:r>
              <a:r>
                <a:rPr b="0" i="0" lang="en-US" sz="1100" u="sng" cap="none" strike="noStrike">
                  <a:solidFill>
                    <a:srgbClr val="5B9BD5"/>
                  </a:solidFill>
                  <a:latin typeface="Calibri"/>
                  <a:ea typeface="Calibri"/>
                  <a:cs typeface="Calibri"/>
                  <a:sym typeface="Calibri"/>
                  <a:hlinkClick r:id="rId4">
                    <a:extLst>
                      <a:ext uri="{A12FA001-AC4F-418D-AE19-62706E023703}">
                        <ahyp:hlinkClr val="tx"/>
                      </a:ext>
                    </a:extLst>
                  </a:hlinkClick>
                </a:rPr>
                <a:t>Creative Commons Attribution-NonCommercial-ShareAlike 4.0 International License</a:t>
              </a:r>
              <a:endParaRPr b="0" i="0" sz="1100" u="none" cap="none" strike="noStrike">
                <a:solidFill>
                  <a:srgbClr val="5B9BD5"/>
                </a:solidFill>
                <a:latin typeface="Calibri"/>
                <a:ea typeface="Calibri"/>
                <a:cs typeface="Calibri"/>
                <a:sym typeface="Calibri"/>
              </a:endParaRPr>
            </a:p>
          </p:txBody>
        </p:sp>
        <p:pic>
          <p:nvPicPr>
            <p:cNvPr id="393" name="Google Shape;393;p19"/>
            <p:cNvPicPr preferRelativeResize="0"/>
            <p:nvPr/>
          </p:nvPicPr>
          <p:blipFill rotWithShape="1">
            <a:blip r:embed="rId5">
              <a:alphaModFix/>
            </a:blip>
            <a:srcRect b="0" l="0" r="0" t="20704"/>
            <a:stretch/>
          </p:blipFill>
          <p:spPr>
            <a:xfrm>
              <a:off x="10809350" y="6520375"/>
              <a:ext cx="1496075" cy="420600"/>
            </a:xfrm>
            <a:prstGeom prst="rect">
              <a:avLst/>
            </a:prstGeom>
            <a:noFill/>
            <a:ln>
              <a:noFill/>
            </a:ln>
          </p:spPr>
        </p:pic>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97" name="Shape 397"/>
        <p:cNvGrpSpPr/>
        <p:nvPr/>
      </p:nvGrpSpPr>
      <p:grpSpPr>
        <a:xfrm>
          <a:off x="0" y="0"/>
          <a:ext cx="0" cy="0"/>
          <a:chOff x="0" y="0"/>
          <a:chExt cx="0" cy="0"/>
        </a:xfrm>
      </p:grpSpPr>
      <p:sp>
        <p:nvSpPr>
          <p:cNvPr id="398" name="Google Shape;398;g277be011f91_0_1"/>
          <p:cNvSpPr txBox="1"/>
          <p:nvPr>
            <p:ph idx="1" type="body"/>
          </p:nvPr>
        </p:nvSpPr>
        <p:spPr>
          <a:xfrm>
            <a:off x="3411537" y="1554162"/>
            <a:ext cx="7961400" cy="40005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3200"/>
              <a:buFont typeface="Arial"/>
              <a:buNone/>
            </a:pPr>
            <a:r>
              <a:rPr i="1" lang="en-US" sz="3200">
                <a:latin typeface="Calibri"/>
                <a:ea typeface="Calibri"/>
                <a:cs typeface="Calibri"/>
                <a:sym typeface="Calibri"/>
              </a:rPr>
              <a:t>Are you worried about the</a:t>
            </a:r>
            <a:br>
              <a:rPr i="1" lang="en-US" sz="3200">
                <a:latin typeface="Calibri"/>
                <a:ea typeface="Calibri"/>
                <a:cs typeface="Calibri"/>
                <a:sym typeface="Calibri"/>
              </a:rPr>
            </a:br>
            <a:r>
              <a:rPr i="1" lang="en-US" sz="3200">
                <a:latin typeface="Calibri"/>
                <a:ea typeface="Calibri"/>
                <a:cs typeface="Calibri"/>
                <a:sym typeface="Calibri"/>
              </a:rPr>
              <a:t> impact of AI on jobs in the future?</a:t>
            </a:r>
            <a:endParaRPr sz="2200">
              <a:latin typeface="Calibri"/>
              <a:ea typeface="Calibri"/>
              <a:cs typeface="Calibri"/>
              <a:sym typeface="Calibri"/>
            </a:endParaRPr>
          </a:p>
        </p:txBody>
      </p:sp>
      <p:sp>
        <p:nvSpPr>
          <p:cNvPr id="399" name="Google Shape;399;g277be011f91_0_1"/>
          <p:cNvSpPr txBox="1"/>
          <p:nvPr>
            <p:ph type="title"/>
          </p:nvPr>
        </p:nvSpPr>
        <p:spPr>
          <a:xfrm>
            <a:off x="381000" y="471487"/>
            <a:ext cx="7081800" cy="1224000"/>
          </a:xfrm>
          <a:prstGeom prst="rect">
            <a:avLst/>
          </a:prstGeom>
          <a:noFill/>
          <a:ln>
            <a:noFill/>
          </a:ln>
        </p:spPr>
        <p:txBody>
          <a:bodyPr anchorCtr="0" anchor="ctr" bIns="45675" lIns="45675" spcFirstLastPara="1" rIns="45675" wrap="square" tIns="45675">
            <a:noAutofit/>
          </a:bodyPr>
          <a:lstStyle/>
          <a:p>
            <a:pPr indent="0" lvl="0" marL="0" rtl="0" algn="l">
              <a:lnSpc>
                <a:spcPct val="90000"/>
              </a:lnSpc>
              <a:spcBef>
                <a:spcPts val="0"/>
              </a:spcBef>
              <a:spcAft>
                <a:spcPts val="0"/>
              </a:spcAft>
              <a:buClr>
                <a:srgbClr val="FFFFFF"/>
              </a:buClr>
              <a:buSzPts val="1400"/>
              <a:buFont typeface="Arial"/>
              <a:buNone/>
            </a:pPr>
            <a:r>
              <a:rPr lang="en-US" sz="3600">
                <a:solidFill>
                  <a:srgbClr val="FFFFFF"/>
                </a:solidFill>
                <a:latin typeface="Calibri"/>
                <a:ea typeface="Calibri"/>
                <a:cs typeface="Calibri"/>
                <a:sym typeface="Calibri"/>
              </a:rPr>
              <a:t>Will a robot take my job?</a:t>
            </a:r>
            <a:endParaRPr b="1" sz="3600">
              <a:latin typeface="Calibri"/>
              <a:ea typeface="Calibri"/>
              <a:cs typeface="Calibri"/>
              <a:sym typeface="Calibri"/>
            </a:endParaRPr>
          </a:p>
        </p:txBody>
      </p:sp>
      <p:pic>
        <p:nvPicPr>
          <p:cNvPr id="400" name="Google Shape;400;g277be011f91_0_1"/>
          <p:cNvPicPr preferRelativeResize="0"/>
          <p:nvPr/>
        </p:nvPicPr>
        <p:blipFill rotWithShape="1">
          <a:blip r:embed="rId3">
            <a:alphaModFix/>
          </a:blip>
          <a:srcRect b="0" l="0" r="0" t="0"/>
          <a:stretch/>
        </p:blipFill>
        <p:spPr>
          <a:xfrm>
            <a:off x="381000" y="2335200"/>
            <a:ext cx="2438400" cy="2438400"/>
          </a:xfrm>
          <a:prstGeom prst="rect">
            <a:avLst/>
          </a:prstGeom>
          <a:noFill/>
          <a:ln>
            <a:noFill/>
          </a:ln>
        </p:spPr>
      </p:pic>
      <p:grpSp>
        <p:nvGrpSpPr>
          <p:cNvPr id="401" name="Google Shape;401;g277be011f91_0_1"/>
          <p:cNvGrpSpPr/>
          <p:nvPr/>
        </p:nvGrpSpPr>
        <p:grpSpPr>
          <a:xfrm>
            <a:off x="0" y="6502525"/>
            <a:ext cx="12305425" cy="438450"/>
            <a:chOff x="0" y="6502525"/>
            <a:chExt cx="12305425" cy="438450"/>
          </a:xfrm>
        </p:grpSpPr>
        <p:sp>
          <p:nvSpPr>
            <p:cNvPr id="402" name="Google Shape;402;g277be011f91_0_1"/>
            <p:cNvSpPr/>
            <p:nvPr/>
          </p:nvSpPr>
          <p:spPr>
            <a:xfrm>
              <a:off x="0" y="6502525"/>
              <a:ext cx="12192000" cy="4206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03" name="Google Shape;403;g277be011f91_0_1"/>
            <p:cNvSpPr txBox="1"/>
            <p:nvPr/>
          </p:nvSpPr>
          <p:spPr>
            <a:xfrm>
              <a:off x="995500" y="6520375"/>
              <a:ext cx="9913500" cy="354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T</a:t>
              </a:r>
              <a:r>
                <a:rPr b="0" i="0" lang="en-US" sz="1100" u="none" cap="none" strike="noStrike">
                  <a:solidFill>
                    <a:srgbClr val="000000"/>
                  </a:solidFill>
                  <a:latin typeface="Calibri"/>
                  <a:ea typeface="Calibri"/>
                  <a:cs typeface="Calibri"/>
                  <a:sym typeface="Calibri"/>
                </a:rPr>
                <a:t>his work is licensed under a </a:t>
              </a:r>
              <a:r>
                <a:rPr b="0" i="0" lang="en-US" sz="1100" u="sng" cap="none" strike="noStrike">
                  <a:solidFill>
                    <a:srgbClr val="5B9BD5"/>
                  </a:solidFill>
                  <a:latin typeface="Calibri"/>
                  <a:ea typeface="Calibri"/>
                  <a:cs typeface="Calibri"/>
                  <a:sym typeface="Calibri"/>
                  <a:hlinkClick r:id="rId4">
                    <a:extLst>
                      <a:ext uri="{A12FA001-AC4F-418D-AE19-62706E023703}">
                        <ahyp:hlinkClr val="tx"/>
                      </a:ext>
                    </a:extLst>
                  </a:hlinkClick>
                </a:rPr>
                <a:t>Creative Commons Attribution-NonCommercial-ShareAlike 4.0 International License</a:t>
              </a:r>
              <a:endParaRPr b="0" i="0" sz="1100" u="none" cap="none" strike="noStrike">
                <a:solidFill>
                  <a:srgbClr val="5B9BD5"/>
                </a:solidFill>
                <a:latin typeface="Calibri"/>
                <a:ea typeface="Calibri"/>
                <a:cs typeface="Calibri"/>
                <a:sym typeface="Calibri"/>
              </a:endParaRPr>
            </a:p>
          </p:txBody>
        </p:sp>
        <p:pic>
          <p:nvPicPr>
            <p:cNvPr id="404" name="Google Shape;404;g277be011f91_0_1"/>
            <p:cNvPicPr preferRelativeResize="0"/>
            <p:nvPr/>
          </p:nvPicPr>
          <p:blipFill rotWithShape="1">
            <a:blip r:embed="rId5">
              <a:alphaModFix/>
            </a:blip>
            <a:srcRect b="0" l="0" r="0" t="20704"/>
            <a:stretch/>
          </p:blipFill>
          <p:spPr>
            <a:xfrm>
              <a:off x="10809350" y="6520375"/>
              <a:ext cx="1496075" cy="420600"/>
            </a:xfrm>
            <a:prstGeom prst="rect">
              <a:avLst/>
            </a:prstGeom>
            <a:noFill/>
            <a:ln>
              <a:noFill/>
            </a:ln>
          </p:spPr>
        </p:pic>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20"/>
          <p:cNvSpPr txBox="1"/>
          <p:nvPr>
            <p:ph type="title"/>
          </p:nvPr>
        </p:nvSpPr>
        <p:spPr>
          <a:xfrm>
            <a:off x="381000" y="471525"/>
            <a:ext cx="7560000" cy="1225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000"/>
              <a:buNone/>
            </a:pPr>
            <a:r>
              <a:rPr lang="en-US" sz="3600">
                <a:latin typeface="Calibri"/>
                <a:ea typeface="Calibri"/>
                <a:cs typeface="Calibri"/>
                <a:sym typeface="Calibri"/>
              </a:rPr>
              <a:t>What have we learned?</a:t>
            </a:r>
            <a:endParaRPr sz="3600">
              <a:latin typeface="Calibri"/>
              <a:ea typeface="Calibri"/>
              <a:cs typeface="Calibri"/>
              <a:sym typeface="Calibri"/>
            </a:endParaRPr>
          </a:p>
        </p:txBody>
      </p:sp>
      <p:grpSp>
        <p:nvGrpSpPr>
          <p:cNvPr id="410" name="Google Shape;410;p20"/>
          <p:cNvGrpSpPr/>
          <p:nvPr/>
        </p:nvGrpSpPr>
        <p:grpSpPr>
          <a:xfrm>
            <a:off x="4254700" y="2038467"/>
            <a:ext cx="6741685" cy="3786643"/>
            <a:chOff x="3715320" y="1518133"/>
            <a:chExt cx="5056264" cy="2839982"/>
          </a:xfrm>
        </p:grpSpPr>
        <p:sp>
          <p:nvSpPr>
            <p:cNvPr id="411" name="Google Shape;411;p20"/>
            <p:cNvSpPr/>
            <p:nvPr/>
          </p:nvSpPr>
          <p:spPr>
            <a:xfrm rot="10800000">
              <a:off x="4358792" y="3102658"/>
              <a:ext cx="4400244" cy="1255457"/>
            </a:xfrm>
            <a:prstGeom prst="flowChartManualInput">
              <a:avLst/>
            </a:prstGeom>
            <a:gradFill>
              <a:gsLst>
                <a:gs pos="0">
                  <a:srgbClr val="6993CD"/>
                </a:gs>
                <a:gs pos="100000">
                  <a:srgbClr val="6993CD"/>
                </a:gs>
              </a:gsLst>
              <a:lin ang="16200000" scaled="0"/>
            </a:gradFill>
            <a:ln cap="flat" cmpd="sng" w="9525">
              <a:solidFill>
                <a:srgbClr val="6993CD"/>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12" name="Google Shape;412;p20"/>
            <p:cNvSpPr/>
            <p:nvPr/>
          </p:nvSpPr>
          <p:spPr>
            <a:xfrm rot="10800000">
              <a:off x="4064285" y="2083061"/>
              <a:ext cx="4707297" cy="1418034"/>
            </a:xfrm>
            <a:prstGeom prst="flowChartManualInput">
              <a:avLst/>
            </a:prstGeom>
            <a:gradFill>
              <a:gsLst>
                <a:gs pos="0">
                  <a:srgbClr val="59358A"/>
                </a:gs>
                <a:gs pos="50000">
                  <a:srgbClr val="59358A"/>
                </a:gs>
                <a:gs pos="100000">
                  <a:srgbClr val="59358A"/>
                </a:gs>
              </a:gsLst>
              <a:lin ang="16200000" scaled="0"/>
            </a:gradFill>
            <a:ln cap="flat" cmpd="sng" w="9525">
              <a:solidFill>
                <a:srgbClr val="59358A"/>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13" name="Google Shape;413;p20"/>
            <p:cNvSpPr/>
            <p:nvPr/>
          </p:nvSpPr>
          <p:spPr>
            <a:xfrm rot="10800000">
              <a:off x="3715320" y="1518133"/>
              <a:ext cx="5056264" cy="1054711"/>
            </a:xfrm>
            <a:prstGeom prst="flowChartManualInput">
              <a:avLst/>
            </a:prstGeom>
            <a:gradFill>
              <a:gsLst>
                <a:gs pos="0">
                  <a:srgbClr val="0BB79D"/>
                </a:gs>
                <a:gs pos="100000">
                  <a:srgbClr val="0BB79D"/>
                </a:gs>
              </a:gsLst>
              <a:lin ang="16200000" scaled="0"/>
            </a:gradFill>
            <a:ln cap="flat" cmpd="sng" w="9525">
              <a:solidFill>
                <a:srgbClr val="0BB79D"/>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14" name="Google Shape;414;p20"/>
            <p:cNvSpPr txBox="1"/>
            <p:nvPr/>
          </p:nvSpPr>
          <p:spPr>
            <a:xfrm>
              <a:off x="4073638" y="1683406"/>
              <a:ext cx="4482300" cy="623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Calibri"/>
                  <a:ea typeface="Calibri"/>
                  <a:cs typeface="Calibri"/>
                  <a:sym typeface="Calibri"/>
                </a:rPr>
                <a:t>AI is transforming many industries </a:t>
              </a:r>
              <a:br>
                <a:rPr b="0" i="0" lang="en-US" sz="2400" u="none" cap="none" strike="noStrike">
                  <a:solidFill>
                    <a:schemeClr val="lt1"/>
                  </a:solidFill>
                  <a:latin typeface="Calibri"/>
                  <a:ea typeface="Calibri"/>
                  <a:cs typeface="Calibri"/>
                  <a:sym typeface="Calibri"/>
                </a:rPr>
              </a:br>
              <a:r>
                <a:rPr b="0" i="0" lang="en-US" sz="2400" u="none" cap="none" strike="noStrike">
                  <a:solidFill>
                    <a:schemeClr val="lt1"/>
                  </a:solidFill>
                  <a:latin typeface="Calibri"/>
                  <a:ea typeface="Calibri"/>
                  <a:cs typeface="Calibri"/>
                  <a:sym typeface="Calibri"/>
                </a:rPr>
                <a:t>and jobs already</a:t>
              </a:r>
              <a:endParaRPr b="0" i="0" sz="1400" u="none" cap="none" strike="noStrike">
                <a:solidFill>
                  <a:srgbClr val="000000"/>
                </a:solidFill>
                <a:latin typeface="Arial"/>
                <a:ea typeface="Arial"/>
                <a:cs typeface="Arial"/>
                <a:sym typeface="Arial"/>
              </a:endParaRPr>
            </a:p>
          </p:txBody>
        </p:sp>
        <p:sp>
          <p:nvSpPr>
            <p:cNvPr id="415" name="Google Shape;415;p20"/>
            <p:cNvSpPr txBox="1"/>
            <p:nvPr/>
          </p:nvSpPr>
          <p:spPr>
            <a:xfrm>
              <a:off x="4816108" y="2636052"/>
              <a:ext cx="3385800" cy="346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Calibri"/>
                  <a:ea typeface="Calibri"/>
                  <a:cs typeface="Calibri"/>
                  <a:sym typeface="Calibri"/>
                </a:rPr>
                <a:t>AI is a multidisciplinary field</a:t>
              </a:r>
              <a:endParaRPr b="0" i="0" sz="1400" u="none" cap="none" strike="noStrike">
                <a:solidFill>
                  <a:srgbClr val="000000"/>
                </a:solidFill>
                <a:latin typeface="Arial"/>
                <a:ea typeface="Arial"/>
                <a:cs typeface="Arial"/>
                <a:sym typeface="Arial"/>
              </a:endParaRPr>
            </a:p>
          </p:txBody>
        </p:sp>
        <p:sp>
          <p:nvSpPr>
            <p:cNvPr id="416" name="Google Shape;416;p20"/>
            <p:cNvSpPr txBox="1"/>
            <p:nvPr/>
          </p:nvSpPr>
          <p:spPr>
            <a:xfrm>
              <a:off x="5253066" y="3617978"/>
              <a:ext cx="3200400" cy="346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Calibri"/>
                  <a:ea typeface="Calibri"/>
                  <a:cs typeface="Calibri"/>
                  <a:sym typeface="Calibri"/>
                </a:rPr>
                <a:t>Everyone needs AI knowledge </a:t>
              </a:r>
              <a:endParaRPr b="0" i="0" sz="1400" u="none" cap="none" strike="noStrike">
                <a:solidFill>
                  <a:srgbClr val="000000"/>
                </a:solidFill>
                <a:latin typeface="Arial"/>
                <a:ea typeface="Arial"/>
                <a:cs typeface="Arial"/>
                <a:sym typeface="Arial"/>
              </a:endParaRPr>
            </a:p>
          </p:txBody>
        </p:sp>
      </p:grpSp>
      <p:grpSp>
        <p:nvGrpSpPr>
          <p:cNvPr id="417" name="Google Shape;417;p20"/>
          <p:cNvGrpSpPr/>
          <p:nvPr/>
        </p:nvGrpSpPr>
        <p:grpSpPr>
          <a:xfrm>
            <a:off x="0" y="6502525"/>
            <a:ext cx="12305425" cy="438450"/>
            <a:chOff x="0" y="6502525"/>
            <a:chExt cx="12305425" cy="438450"/>
          </a:xfrm>
        </p:grpSpPr>
        <p:sp>
          <p:nvSpPr>
            <p:cNvPr id="418" name="Google Shape;418;p20"/>
            <p:cNvSpPr/>
            <p:nvPr/>
          </p:nvSpPr>
          <p:spPr>
            <a:xfrm>
              <a:off x="0" y="6502525"/>
              <a:ext cx="12192000" cy="4206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19" name="Google Shape;419;p20"/>
            <p:cNvSpPr txBox="1"/>
            <p:nvPr/>
          </p:nvSpPr>
          <p:spPr>
            <a:xfrm>
              <a:off x="995500" y="6520375"/>
              <a:ext cx="9913500" cy="354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T</a:t>
              </a:r>
              <a:r>
                <a:rPr b="0" i="0" lang="en-US" sz="1100" u="none" cap="none" strike="noStrike">
                  <a:solidFill>
                    <a:srgbClr val="000000"/>
                  </a:solidFill>
                  <a:latin typeface="Calibri"/>
                  <a:ea typeface="Calibri"/>
                  <a:cs typeface="Calibri"/>
                  <a:sym typeface="Calibri"/>
                </a:rPr>
                <a:t>his work is licensed under a </a:t>
              </a:r>
              <a:r>
                <a:rPr b="0" i="0" lang="en-US" sz="1100" u="sng" cap="none" strike="noStrike">
                  <a:solidFill>
                    <a:srgbClr val="5B9BD5"/>
                  </a:solidFill>
                  <a:latin typeface="Calibri"/>
                  <a:ea typeface="Calibri"/>
                  <a:cs typeface="Calibri"/>
                  <a:sym typeface="Calibri"/>
                  <a:hlinkClick r:id="rId3">
                    <a:extLst>
                      <a:ext uri="{A12FA001-AC4F-418D-AE19-62706E023703}">
                        <ahyp:hlinkClr val="tx"/>
                      </a:ext>
                    </a:extLst>
                  </a:hlinkClick>
                </a:rPr>
                <a:t>Creative Commons Attribution-NonCommercial-ShareAlike 4.0 International License</a:t>
              </a:r>
              <a:endParaRPr b="0" i="0" sz="1100" u="none" cap="none" strike="noStrike">
                <a:solidFill>
                  <a:srgbClr val="5B9BD5"/>
                </a:solidFill>
                <a:latin typeface="Calibri"/>
                <a:ea typeface="Calibri"/>
                <a:cs typeface="Calibri"/>
                <a:sym typeface="Calibri"/>
              </a:endParaRPr>
            </a:p>
          </p:txBody>
        </p:sp>
        <p:pic>
          <p:nvPicPr>
            <p:cNvPr id="420" name="Google Shape;420;p20"/>
            <p:cNvPicPr preferRelativeResize="0"/>
            <p:nvPr/>
          </p:nvPicPr>
          <p:blipFill rotWithShape="1">
            <a:blip r:embed="rId4">
              <a:alphaModFix/>
            </a:blip>
            <a:srcRect b="0" l="0" r="0" t="20704"/>
            <a:stretch/>
          </p:blipFill>
          <p:spPr>
            <a:xfrm>
              <a:off x="10809350" y="6520375"/>
              <a:ext cx="1496075" cy="420600"/>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21"/>
          <p:cNvSpPr txBox="1"/>
          <p:nvPr>
            <p:ph type="ctrTitle"/>
          </p:nvPr>
        </p:nvSpPr>
        <p:spPr>
          <a:xfrm>
            <a:off x="-1583733" y="4371785"/>
            <a:ext cx="6450600" cy="1422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Calibri"/>
              <a:buNone/>
            </a:pPr>
            <a:r>
              <a:rPr i="1" lang="en-US" sz="2133">
                <a:latin typeface="Calibri"/>
                <a:ea typeface="Calibri"/>
                <a:cs typeface="Calibri"/>
                <a:sym typeface="Calibri"/>
              </a:rPr>
              <a:t>Thanks to our partners:</a:t>
            </a:r>
            <a:endParaRPr i="1" sz="2133">
              <a:latin typeface="Calibri"/>
              <a:ea typeface="Calibri"/>
              <a:cs typeface="Calibri"/>
              <a:sym typeface="Calibri"/>
            </a:endParaRPr>
          </a:p>
        </p:txBody>
      </p:sp>
      <p:pic>
        <p:nvPicPr>
          <p:cNvPr id="426" name="Google Shape;426;p21"/>
          <p:cNvPicPr preferRelativeResize="0"/>
          <p:nvPr/>
        </p:nvPicPr>
        <p:blipFill rotWithShape="1">
          <a:blip r:embed="rId3">
            <a:alphaModFix/>
          </a:blip>
          <a:srcRect b="0" l="0" r="0" t="0"/>
          <a:stretch/>
        </p:blipFill>
        <p:spPr>
          <a:xfrm>
            <a:off x="2190848" y="1941402"/>
            <a:ext cx="2975174" cy="2975174"/>
          </a:xfrm>
          <a:prstGeom prst="rect">
            <a:avLst/>
          </a:prstGeom>
          <a:noFill/>
          <a:ln>
            <a:noFill/>
          </a:ln>
        </p:spPr>
      </p:pic>
      <p:sp>
        <p:nvSpPr>
          <p:cNvPr id="427" name="Google Shape;427;p21"/>
          <p:cNvSpPr txBox="1"/>
          <p:nvPr/>
        </p:nvSpPr>
        <p:spPr>
          <a:xfrm>
            <a:off x="6177426" y="2620095"/>
            <a:ext cx="5460393" cy="2035031"/>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lt1"/>
              </a:buClr>
              <a:buSzPts val="4000"/>
              <a:buFont typeface="Calibri"/>
              <a:buNone/>
            </a:pPr>
            <a:r>
              <a:rPr b="0" i="1" lang="en-US" sz="2267" u="none" cap="none" strike="noStrike">
                <a:solidFill>
                  <a:schemeClr val="lt1"/>
                </a:solidFill>
                <a:latin typeface="Calibri"/>
                <a:ea typeface="Calibri"/>
                <a:cs typeface="Calibri"/>
                <a:sym typeface="Calibri"/>
              </a:rPr>
              <a:t>Want to find out more about AI?</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chemeClr val="lt1"/>
              </a:buClr>
              <a:buSzPts val="4000"/>
              <a:buFont typeface="Calibri"/>
              <a:buNone/>
            </a:pPr>
            <a:r>
              <a:t/>
            </a:r>
            <a:endParaRPr b="0" i="0" sz="2267" u="none" cap="none" strike="noStrike">
              <a:solidFill>
                <a:schemeClr val="lt1"/>
              </a:solidFill>
              <a:latin typeface="Calibri"/>
              <a:ea typeface="Calibri"/>
              <a:cs typeface="Calibri"/>
              <a:sym typeface="Calibri"/>
            </a:endParaRPr>
          </a:p>
          <a:p>
            <a:pPr indent="0" lvl="0" marL="0" marR="0" rtl="0" algn="l">
              <a:lnSpc>
                <a:spcPct val="90000"/>
              </a:lnSpc>
              <a:spcBef>
                <a:spcPts val="0"/>
              </a:spcBef>
              <a:spcAft>
                <a:spcPts val="0"/>
              </a:spcAft>
              <a:buClr>
                <a:schemeClr val="lt1"/>
              </a:buClr>
              <a:buSzPts val="4000"/>
              <a:buFont typeface="Calibri"/>
              <a:buNone/>
            </a:pPr>
            <a:r>
              <a:rPr b="0" i="0" lang="en-US" sz="2267" u="none" cap="none" strike="noStrike">
                <a:solidFill>
                  <a:schemeClr val="lt1"/>
                </a:solidFill>
                <a:latin typeface="Calibri"/>
                <a:ea typeface="Calibri"/>
                <a:cs typeface="Calibri"/>
                <a:sym typeface="Calibri"/>
              </a:rPr>
              <a:t>Check out more AI in My Life modules at:</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chemeClr val="lt1"/>
              </a:buClr>
              <a:buSzPts val="4000"/>
              <a:buFont typeface="Calibri"/>
              <a:buNone/>
            </a:pPr>
            <a:r>
              <a:t/>
            </a:r>
            <a:endParaRPr b="0" i="0" sz="2267" u="none" cap="none" strike="noStrike">
              <a:solidFill>
                <a:schemeClr val="lt1"/>
              </a:solidFill>
              <a:latin typeface="Calibri"/>
              <a:ea typeface="Calibri"/>
              <a:cs typeface="Calibri"/>
              <a:sym typeface="Calibri"/>
            </a:endParaRPr>
          </a:p>
          <a:p>
            <a:pPr indent="0" lvl="0" marL="0" marR="0" rtl="0" algn="l">
              <a:lnSpc>
                <a:spcPct val="90000"/>
              </a:lnSpc>
              <a:spcBef>
                <a:spcPts val="0"/>
              </a:spcBef>
              <a:spcAft>
                <a:spcPts val="0"/>
              </a:spcAft>
              <a:buClr>
                <a:schemeClr val="lt1"/>
              </a:buClr>
              <a:buSzPts val="4000"/>
              <a:buFont typeface="Calibri"/>
              <a:buNone/>
            </a:pPr>
            <a:r>
              <a:rPr b="1" i="0" lang="en-US" sz="2267" u="none" cap="none" strike="noStrike">
                <a:solidFill>
                  <a:schemeClr val="lt1"/>
                </a:solidFill>
                <a:latin typeface="Calibri"/>
                <a:ea typeface="Calibri"/>
                <a:cs typeface="Calibri"/>
                <a:sym typeface="Calibri"/>
              </a:rPr>
              <a:t>www.adaptcentre.ie/projects/ai-in-my-life</a:t>
            </a:r>
            <a:r>
              <a:rPr b="1" i="0" lang="en-US" sz="1467" u="none" cap="none" strike="noStrike">
                <a:solidFill>
                  <a:schemeClr val="lt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g28a00f46fb7_0_101"/>
          <p:cNvSpPr txBox="1"/>
          <p:nvPr>
            <p:ph type="ctrTitle"/>
          </p:nvPr>
        </p:nvSpPr>
        <p:spPr>
          <a:xfrm>
            <a:off x="-1639425" y="4371785"/>
            <a:ext cx="6450600" cy="1422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Calibri"/>
              <a:buNone/>
            </a:pPr>
            <a:r>
              <a:rPr i="1" lang="en-US" sz="2133"/>
              <a:t>Thanks to our partners:</a:t>
            </a:r>
            <a:endParaRPr i="1" sz="2133"/>
          </a:p>
        </p:txBody>
      </p:sp>
      <p:sp>
        <p:nvSpPr>
          <p:cNvPr id="433" name="Google Shape;433;g28a00f46fb7_0_101"/>
          <p:cNvSpPr txBox="1"/>
          <p:nvPr/>
        </p:nvSpPr>
        <p:spPr>
          <a:xfrm>
            <a:off x="2121750" y="2906100"/>
            <a:ext cx="7515000" cy="2190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700"/>
              <a:buFont typeface="Arial"/>
              <a:buNone/>
            </a:pPr>
            <a:r>
              <a:rPr b="0" i="0" lang="en-US" sz="3700" u="none" cap="none" strike="noStrike">
                <a:solidFill>
                  <a:schemeClr val="lt1"/>
                </a:solidFill>
                <a:latin typeface="Calibri"/>
                <a:ea typeface="Calibri"/>
                <a:cs typeface="Calibri"/>
                <a:sym typeface="Calibri"/>
              </a:rPr>
              <a:t>Slides from Introduction to AI</a:t>
            </a:r>
            <a:endParaRPr b="0" i="0" sz="3700" u="none" cap="none" strike="noStrike">
              <a:solidFill>
                <a:schemeClr val="l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g28a00f46fb7_0_240"/>
          <p:cNvSpPr txBox="1"/>
          <p:nvPr>
            <p:ph type="title"/>
          </p:nvPr>
        </p:nvSpPr>
        <p:spPr>
          <a:xfrm>
            <a:off x="381000" y="471525"/>
            <a:ext cx="10806300" cy="1225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Calibri"/>
              <a:buNone/>
            </a:pPr>
            <a:r>
              <a:rPr lang="en-US" sz="4900"/>
              <a:t>AI Capabilities</a:t>
            </a:r>
            <a:endParaRPr sz="4900"/>
          </a:p>
        </p:txBody>
      </p:sp>
      <p:sp>
        <p:nvSpPr>
          <p:cNvPr id="439" name="Google Shape;439;g28a00f46fb7_0_240"/>
          <p:cNvSpPr txBox="1"/>
          <p:nvPr/>
        </p:nvSpPr>
        <p:spPr>
          <a:xfrm>
            <a:off x="1074125" y="2429225"/>
            <a:ext cx="4280100" cy="2002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300"/>
              </a:spcBef>
              <a:spcAft>
                <a:spcPts val="0"/>
              </a:spcAft>
              <a:buClr>
                <a:srgbClr val="000000"/>
              </a:buClr>
              <a:buSzPts val="2500"/>
              <a:buFont typeface="Arial"/>
              <a:buNone/>
            </a:pPr>
            <a:r>
              <a:rPr b="0" i="0" lang="en-US" sz="2500" u="none" cap="none" strike="noStrike">
                <a:solidFill>
                  <a:schemeClr val="dk1"/>
                </a:solidFill>
                <a:latin typeface="Calibri"/>
                <a:ea typeface="Calibri"/>
                <a:cs typeface="Calibri"/>
                <a:sym typeface="Calibri"/>
              </a:rPr>
              <a:t>Which aspects of “intelligence” do you think machines find hardest to achieve?</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1300"/>
              </a:spcBef>
              <a:spcAft>
                <a:spcPts val="0"/>
              </a:spcAft>
              <a:buClr>
                <a:srgbClr val="000000"/>
              </a:buClr>
              <a:buSzPts val="2500"/>
              <a:buFont typeface="Arial"/>
              <a:buNone/>
            </a:pPr>
            <a:r>
              <a:t/>
            </a:r>
            <a:endParaRPr b="1" i="0" sz="2100" u="none" cap="none" strike="noStrike">
              <a:solidFill>
                <a:srgbClr val="000000"/>
              </a:solidFill>
              <a:latin typeface="Arial"/>
              <a:ea typeface="Arial"/>
              <a:cs typeface="Arial"/>
              <a:sym typeface="Arial"/>
            </a:endParaRPr>
          </a:p>
        </p:txBody>
      </p:sp>
      <p:pic>
        <p:nvPicPr>
          <p:cNvPr id="440" name="Google Shape;440;g28a00f46fb7_0_240"/>
          <p:cNvPicPr preferRelativeResize="0"/>
          <p:nvPr/>
        </p:nvPicPr>
        <p:blipFill rotWithShape="1">
          <a:blip r:embed="rId3">
            <a:alphaModFix/>
          </a:blip>
          <a:srcRect b="0" l="0" r="0" t="0"/>
          <a:stretch/>
        </p:blipFill>
        <p:spPr>
          <a:xfrm>
            <a:off x="7370300" y="2147300"/>
            <a:ext cx="3899950" cy="3899950"/>
          </a:xfrm>
          <a:prstGeom prst="rect">
            <a:avLst/>
          </a:prstGeom>
          <a:noFill/>
          <a:ln>
            <a:noFill/>
          </a:ln>
        </p:spPr>
      </p:pic>
      <p:grpSp>
        <p:nvGrpSpPr>
          <p:cNvPr id="441" name="Google Shape;441;g28a00f46fb7_0_240"/>
          <p:cNvGrpSpPr/>
          <p:nvPr/>
        </p:nvGrpSpPr>
        <p:grpSpPr>
          <a:xfrm>
            <a:off x="0" y="6502525"/>
            <a:ext cx="12305425" cy="438450"/>
            <a:chOff x="0" y="6502525"/>
            <a:chExt cx="12305425" cy="438450"/>
          </a:xfrm>
        </p:grpSpPr>
        <p:sp>
          <p:nvSpPr>
            <p:cNvPr id="442" name="Google Shape;442;g28a00f46fb7_0_240"/>
            <p:cNvSpPr/>
            <p:nvPr/>
          </p:nvSpPr>
          <p:spPr>
            <a:xfrm>
              <a:off x="0" y="6502525"/>
              <a:ext cx="12192000" cy="420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43" name="Google Shape;443;g28a00f46fb7_0_240"/>
            <p:cNvSpPr txBox="1"/>
            <p:nvPr/>
          </p:nvSpPr>
          <p:spPr>
            <a:xfrm>
              <a:off x="995500" y="6520375"/>
              <a:ext cx="9913500" cy="354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T</a:t>
              </a:r>
              <a:r>
                <a:rPr b="0" i="0" lang="en-US" sz="1100" u="none" cap="none" strike="noStrike">
                  <a:solidFill>
                    <a:schemeClr val="dk1"/>
                  </a:solidFill>
                  <a:latin typeface="Calibri"/>
                  <a:ea typeface="Calibri"/>
                  <a:cs typeface="Calibri"/>
                  <a:sym typeface="Calibri"/>
                </a:rPr>
                <a:t>his work is licensed under a </a:t>
              </a:r>
              <a:r>
                <a:rPr b="0" i="0" lang="en-US" sz="1100" u="sng" cap="none" strike="noStrike">
                  <a:solidFill>
                    <a:schemeClr val="accent5"/>
                  </a:solidFill>
                  <a:latin typeface="Calibri"/>
                  <a:ea typeface="Calibri"/>
                  <a:cs typeface="Calibri"/>
                  <a:sym typeface="Calibri"/>
                  <a:hlinkClick r:id="rId4">
                    <a:extLst>
                      <a:ext uri="{A12FA001-AC4F-418D-AE19-62706E023703}">
                        <ahyp:hlinkClr val="tx"/>
                      </a:ext>
                    </a:extLst>
                  </a:hlinkClick>
                </a:rPr>
                <a:t>Creative Commons Attribution-NonCommercial-ShareAlike 4.0 International License</a:t>
              </a:r>
              <a:endParaRPr b="0" i="0" sz="1100" u="none" cap="none" strike="noStrike">
                <a:solidFill>
                  <a:schemeClr val="accent5"/>
                </a:solidFill>
                <a:latin typeface="Calibri"/>
                <a:ea typeface="Calibri"/>
                <a:cs typeface="Calibri"/>
                <a:sym typeface="Calibri"/>
              </a:endParaRPr>
            </a:p>
          </p:txBody>
        </p:sp>
        <p:pic>
          <p:nvPicPr>
            <p:cNvPr id="444" name="Google Shape;444;g28a00f46fb7_0_240"/>
            <p:cNvPicPr preferRelativeResize="0"/>
            <p:nvPr/>
          </p:nvPicPr>
          <p:blipFill rotWithShape="1">
            <a:blip r:embed="rId5">
              <a:alphaModFix/>
            </a:blip>
            <a:srcRect b="0" l="0" r="0" t="20704"/>
            <a:stretch/>
          </p:blipFill>
          <p:spPr>
            <a:xfrm>
              <a:off x="10809350" y="6520375"/>
              <a:ext cx="1496075" cy="420600"/>
            </a:xfrm>
            <a:prstGeom prst="rect">
              <a:avLst/>
            </a:prstGeom>
            <a:noFill/>
            <a:ln>
              <a:noFill/>
            </a:ln>
          </p:spPr>
        </p:pic>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grpSp>
        <p:nvGrpSpPr>
          <p:cNvPr id="449" name="Google Shape;449;g28a00f46fb7_0_250"/>
          <p:cNvGrpSpPr/>
          <p:nvPr/>
        </p:nvGrpSpPr>
        <p:grpSpPr>
          <a:xfrm>
            <a:off x="0" y="6502525"/>
            <a:ext cx="12305425" cy="438450"/>
            <a:chOff x="0" y="6502525"/>
            <a:chExt cx="12305425" cy="438450"/>
          </a:xfrm>
        </p:grpSpPr>
        <p:sp>
          <p:nvSpPr>
            <p:cNvPr id="450" name="Google Shape;450;g28a00f46fb7_0_250"/>
            <p:cNvSpPr/>
            <p:nvPr/>
          </p:nvSpPr>
          <p:spPr>
            <a:xfrm>
              <a:off x="0" y="6502525"/>
              <a:ext cx="12192000" cy="420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51" name="Google Shape;451;g28a00f46fb7_0_250"/>
            <p:cNvSpPr txBox="1"/>
            <p:nvPr/>
          </p:nvSpPr>
          <p:spPr>
            <a:xfrm>
              <a:off x="995500" y="6520375"/>
              <a:ext cx="9913500" cy="354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T</a:t>
              </a:r>
              <a:r>
                <a:rPr b="0" i="0" lang="en-US" sz="1100" u="none" cap="none" strike="noStrike">
                  <a:solidFill>
                    <a:schemeClr val="dk1"/>
                  </a:solidFill>
                  <a:latin typeface="Calibri"/>
                  <a:ea typeface="Calibri"/>
                  <a:cs typeface="Calibri"/>
                  <a:sym typeface="Calibri"/>
                </a:rPr>
                <a:t>his work is licensed under a </a:t>
              </a:r>
              <a:r>
                <a:rPr b="0" i="0" lang="en-US" sz="1100" u="sng" cap="none" strike="noStrike">
                  <a:solidFill>
                    <a:schemeClr val="accent5"/>
                  </a:solidFill>
                  <a:latin typeface="Calibri"/>
                  <a:ea typeface="Calibri"/>
                  <a:cs typeface="Calibri"/>
                  <a:sym typeface="Calibri"/>
                  <a:hlinkClick r:id="rId3">
                    <a:extLst>
                      <a:ext uri="{A12FA001-AC4F-418D-AE19-62706E023703}">
                        <ahyp:hlinkClr val="tx"/>
                      </a:ext>
                    </a:extLst>
                  </a:hlinkClick>
                </a:rPr>
                <a:t>Creative Commons Attribution-NonCommercial-ShareAlike 4.0 International License</a:t>
              </a:r>
              <a:endParaRPr b="0" i="0" sz="1100" u="none" cap="none" strike="noStrike">
                <a:solidFill>
                  <a:schemeClr val="accent5"/>
                </a:solidFill>
                <a:latin typeface="Calibri"/>
                <a:ea typeface="Calibri"/>
                <a:cs typeface="Calibri"/>
                <a:sym typeface="Calibri"/>
              </a:endParaRPr>
            </a:p>
          </p:txBody>
        </p:sp>
        <p:pic>
          <p:nvPicPr>
            <p:cNvPr id="452" name="Google Shape;452;g28a00f46fb7_0_250"/>
            <p:cNvPicPr preferRelativeResize="0"/>
            <p:nvPr/>
          </p:nvPicPr>
          <p:blipFill rotWithShape="1">
            <a:blip r:embed="rId4">
              <a:alphaModFix/>
            </a:blip>
            <a:srcRect b="0" l="0" r="0" t="20704"/>
            <a:stretch/>
          </p:blipFill>
          <p:spPr>
            <a:xfrm>
              <a:off x="10809350" y="6520375"/>
              <a:ext cx="1496075" cy="420600"/>
            </a:xfrm>
            <a:prstGeom prst="rect">
              <a:avLst/>
            </a:prstGeom>
            <a:noFill/>
            <a:ln>
              <a:noFill/>
            </a:ln>
          </p:spPr>
        </p:pic>
      </p:grpSp>
      <p:sp>
        <p:nvSpPr>
          <p:cNvPr id="453" name="Google Shape;453;g28a00f46fb7_0_250"/>
          <p:cNvSpPr txBox="1"/>
          <p:nvPr>
            <p:ph type="title"/>
          </p:nvPr>
        </p:nvSpPr>
        <p:spPr>
          <a:xfrm>
            <a:off x="381000" y="471525"/>
            <a:ext cx="10806300" cy="1225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Calibri"/>
              <a:buNone/>
            </a:pPr>
            <a:r>
              <a:rPr lang="en-US" sz="4900"/>
              <a:t>Human Capabilities</a:t>
            </a:r>
            <a:endParaRPr sz="4900"/>
          </a:p>
        </p:txBody>
      </p:sp>
      <p:sp>
        <p:nvSpPr>
          <p:cNvPr id="454" name="Google Shape;454;g28a00f46fb7_0_250"/>
          <p:cNvSpPr txBox="1"/>
          <p:nvPr/>
        </p:nvSpPr>
        <p:spPr>
          <a:xfrm>
            <a:off x="672938" y="2411000"/>
            <a:ext cx="4681200" cy="279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1" lang="en-US" sz="3000" u="none" cap="none" strike="noStrike">
                <a:solidFill>
                  <a:srgbClr val="000000"/>
                </a:solidFill>
                <a:latin typeface="Calibri"/>
                <a:ea typeface="Calibri"/>
                <a:cs typeface="Calibri"/>
                <a:sym typeface="Calibri"/>
              </a:rPr>
              <a:t>What are humans good at?</a:t>
            </a:r>
            <a:endParaRPr b="0" i="1" sz="3000" u="none" cap="none" strike="noStrike">
              <a:solidFill>
                <a:srgbClr val="000000"/>
              </a:solidFill>
              <a:latin typeface="Calibri"/>
              <a:ea typeface="Calibri"/>
              <a:cs typeface="Calibri"/>
              <a:sym typeface="Calibri"/>
            </a:endParaRPr>
          </a:p>
        </p:txBody>
      </p:sp>
      <p:sp>
        <p:nvSpPr>
          <p:cNvPr id="455" name="Google Shape;455;g28a00f46fb7_0_250"/>
          <p:cNvSpPr txBox="1"/>
          <p:nvPr/>
        </p:nvSpPr>
        <p:spPr>
          <a:xfrm>
            <a:off x="6461025" y="2012225"/>
            <a:ext cx="2286000" cy="561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Calibri"/>
                <a:ea typeface="Calibri"/>
                <a:cs typeface="Calibri"/>
                <a:sym typeface="Calibri"/>
              </a:rPr>
              <a:t>Being self-aware</a:t>
            </a:r>
            <a:endParaRPr b="0" i="0" sz="1900" u="none" cap="none" strike="noStrike">
              <a:solidFill>
                <a:schemeClr val="lt1"/>
              </a:solidFill>
              <a:latin typeface="Calibri"/>
              <a:ea typeface="Calibri"/>
              <a:cs typeface="Calibri"/>
              <a:sym typeface="Calibri"/>
            </a:endParaRPr>
          </a:p>
        </p:txBody>
      </p:sp>
      <p:sp>
        <p:nvSpPr>
          <p:cNvPr id="456" name="Google Shape;456;g28a00f46fb7_0_250"/>
          <p:cNvSpPr txBox="1"/>
          <p:nvPr/>
        </p:nvSpPr>
        <p:spPr>
          <a:xfrm>
            <a:off x="9255350" y="2411000"/>
            <a:ext cx="2286000" cy="561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Calibri"/>
                <a:ea typeface="Calibri"/>
                <a:cs typeface="Calibri"/>
                <a:sym typeface="Calibri"/>
              </a:rPr>
              <a:t>Being passionate</a:t>
            </a:r>
            <a:endParaRPr b="0" i="0" sz="1900" u="none" cap="none" strike="noStrike">
              <a:solidFill>
                <a:schemeClr val="lt1"/>
              </a:solidFill>
              <a:latin typeface="Calibri"/>
              <a:ea typeface="Calibri"/>
              <a:cs typeface="Calibri"/>
              <a:sym typeface="Calibri"/>
            </a:endParaRPr>
          </a:p>
        </p:txBody>
      </p:sp>
      <p:sp>
        <p:nvSpPr>
          <p:cNvPr id="457" name="Google Shape;457;g28a00f46fb7_0_250"/>
          <p:cNvSpPr txBox="1"/>
          <p:nvPr/>
        </p:nvSpPr>
        <p:spPr>
          <a:xfrm>
            <a:off x="6969350" y="2972300"/>
            <a:ext cx="2286000" cy="561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Calibri"/>
                <a:ea typeface="Calibri"/>
                <a:cs typeface="Calibri"/>
                <a:sym typeface="Calibri"/>
              </a:rPr>
              <a:t>Showing compassion</a:t>
            </a:r>
            <a:endParaRPr b="0" i="0" sz="1900" u="none" cap="none" strike="noStrike">
              <a:solidFill>
                <a:schemeClr val="lt1"/>
              </a:solidFill>
              <a:latin typeface="Calibri"/>
              <a:ea typeface="Calibri"/>
              <a:cs typeface="Calibri"/>
              <a:sym typeface="Calibri"/>
            </a:endParaRPr>
          </a:p>
        </p:txBody>
      </p:sp>
      <p:sp>
        <p:nvSpPr>
          <p:cNvPr id="458" name="Google Shape;458;g28a00f46fb7_0_250"/>
          <p:cNvSpPr txBox="1"/>
          <p:nvPr/>
        </p:nvSpPr>
        <p:spPr>
          <a:xfrm>
            <a:off x="9161350" y="3686575"/>
            <a:ext cx="2286000" cy="561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Calibri"/>
                <a:ea typeface="Calibri"/>
                <a:cs typeface="Calibri"/>
                <a:sym typeface="Calibri"/>
              </a:rPr>
              <a:t>Understanding emotion</a:t>
            </a:r>
            <a:endParaRPr b="0" i="0" sz="1900" u="none" cap="none" strike="noStrike">
              <a:solidFill>
                <a:schemeClr val="lt1"/>
              </a:solidFill>
              <a:latin typeface="Calibri"/>
              <a:ea typeface="Calibri"/>
              <a:cs typeface="Calibri"/>
              <a:sym typeface="Calibri"/>
            </a:endParaRPr>
          </a:p>
        </p:txBody>
      </p:sp>
      <p:sp>
        <p:nvSpPr>
          <p:cNvPr id="459" name="Google Shape;459;g28a00f46fb7_0_250"/>
          <p:cNvSpPr txBox="1"/>
          <p:nvPr/>
        </p:nvSpPr>
        <p:spPr>
          <a:xfrm>
            <a:off x="6461025" y="4192425"/>
            <a:ext cx="2286000" cy="561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Calibri"/>
                <a:ea typeface="Calibri"/>
                <a:cs typeface="Calibri"/>
                <a:sym typeface="Calibri"/>
              </a:rPr>
              <a:t>Appreciating context</a:t>
            </a:r>
            <a:endParaRPr b="0" i="0" sz="1900" u="none" cap="none" strike="noStrike">
              <a:solidFill>
                <a:schemeClr val="lt1"/>
              </a:solidFill>
              <a:latin typeface="Calibri"/>
              <a:ea typeface="Calibri"/>
              <a:cs typeface="Calibri"/>
              <a:sym typeface="Calibri"/>
            </a:endParaRPr>
          </a:p>
        </p:txBody>
      </p:sp>
      <p:sp>
        <p:nvSpPr>
          <p:cNvPr id="460" name="Google Shape;460;g28a00f46fb7_0_250"/>
          <p:cNvSpPr txBox="1"/>
          <p:nvPr/>
        </p:nvSpPr>
        <p:spPr>
          <a:xfrm>
            <a:off x="8146575" y="5094550"/>
            <a:ext cx="2286000" cy="561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Calibri"/>
                <a:ea typeface="Calibri"/>
                <a:cs typeface="Calibri"/>
                <a:sym typeface="Calibri"/>
              </a:rPr>
              <a:t>Learning from experience</a:t>
            </a:r>
            <a:endParaRPr b="0" i="0" sz="1900" u="none" cap="none" strike="noStrike">
              <a:solidFill>
                <a:schemeClr val="lt1"/>
              </a:solidFill>
              <a:latin typeface="Calibri"/>
              <a:ea typeface="Calibri"/>
              <a:cs typeface="Calibri"/>
              <a:sym typeface="Calibri"/>
            </a:endParaRPr>
          </a:p>
        </p:txBody>
      </p:sp>
      <p:pic>
        <p:nvPicPr>
          <p:cNvPr id="461" name="Google Shape;461;g28a00f46fb7_0_250"/>
          <p:cNvPicPr preferRelativeResize="0"/>
          <p:nvPr/>
        </p:nvPicPr>
        <p:blipFill rotWithShape="1">
          <a:blip r:embed="rId5">
            <a:alphaModFix/>
          </a:blip>
          <a:srcRect b="0" l="4093" r="-1331" t="0"/>
          <a:stretch/>
        </p:blipFill>
        <p:spPr>
          <a:xfrm>
            <a:off x="-19625" y="4192425"/>
            <a:ext cx="6066325" cy="2310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descr="Icon&#10;&#10;Description automatically generated" id="186" name="Google Shape;186;p3"/>
          <p:cNvPicPr preferRelativeResize="0"/>
          <p:nvPr/>
        </p:nvPicPr>
        <p:blipFill rotWithShape="1">
          <a:blip r:embed="rId3">
            <a:alphaModFix/>
          </a:blip>
          <a:srcRect b="0" l="0" r="0" t="0"/>
          <a:stretch/>
        </p:blipFill>
        <p:spPr>
          <a:xfrm>
            <a:off x="7045931" y="533105"/>
            <a:ext cx="5146069" cy="1161017"/>
          </a:xfrm>
          <a:prstGeom prst="rect">
            <a:avLst/>
          </a:prstGeom>
          <a:noFill/>
          <a:ln>
            <a:noFill/>
          </a:ln>
        </p:spPr>
      </p:pic>
      <p:sp>
        <p:nvSpPr>
          <p:cNvPr id="187" name="Google Shape;187;p3"/>
          <p:cNvSpPr txBox="1"/>
          <p:nvPr/>
        </p:nvSpPr>
        <p:spPr>
          <a:xfrm>
            <a:off x="466609" y="737542"/>
            <a:ext cx="6156207" cy="6667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733"/>
              <a:buFont typeface="Arial"/>
              <a:buNone/>
            </a:pPr>
            <a:r>
              <a:rPr b="0" i="0" lang="en-US" sz="3733" u="none" cap="none" strike="noStrike">
                <a:solidFill>
                  <a:schemeClr val="lt1"/>
                </a:solidFill>
                <a:latin typeface="Calibri"/>
                <a:ea typeface="Calibri"/>
                <a:cs typeface="Calibri"/>
                <a:sym typeface="Calibri"/>
              </a:rPr>
              <a:t>What you’ll learn today</a:t>
            </a:r>
            <a:endParaRPr b="0" i="0" sz="1400" u="none" cap="none" strike="noStrike">
              <a:solidFill>
                <a:srgbClr val="000000"/>
              </a:solidFill>
              <a:latin typeface="Arial"/>
              <a:ea typeface="Arial"/>
              <a:cs typeface="Arial"/>
              <a:sym typeface="Arial"/>
            </a:endParaRPr>
          </a:p>
        </p:txBody>
      </p:sp>
      <p:pic>
        <p:nvPicPr>
          <p:cNvPr id="188" name="Google Shape;188;p3"/>
          <p:cNvPicPr preferRelativeResize="0"/>
          <p:nvPr/>
        </p:nvPicPr>
        <p:blipFill rotWithShape="1">
          <a:blip r:embed="rId4">
            <a:alphaModFix/>
          </a:blip>
          <a:srcRect b="0" l="0" r="493" t="0"/>
          <a:stretch/>
        </p:blipFill>
        <p:spPr>
          <a:xfrm>
            <a:off x="60208" y="5364040"/>
            <a:ext cx="12131793" cy="972273"/>
          </a:xfrm>
          <a:prstGeom prst="rect">
            <a:avLst/>
          </a:prstGeom>
          <a:noFill/>
          <a:ln>
            <a:noFill/>
          </a:ln>
        </p:spPr>
      </p:pic>
      <p:sp>
        <p:nvSpPr>
          <p:cNvPr id="189" name="Google Shape;189;p3"/>
          <p:cNvSpPr txBox="1"/>
          <p:nvPr/>
        </p:nvSpPr>
        <p:spPr>
          <a:xfrm>
            <a:off x="118533" y="5056524"/>
            <a:ext cx="1862667" cy="4205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133"/>
              <a:buFont typeface="Arial"/>
              <a:buNone/>
            </a:pPr>
            <a:r>
              <a:rPr b="0" i="1" lang="en-US" sz="2133" u="none" cap="none" strike="noStrike">
                <a:solidFill>
                  <a:schemeClr val="lt1"/>
                </a:solidFill>
                <a:latin typeface="Calibri"/>
                <a:ea typeface="Calibri"/>
                <a:cs typeface="Calibri"/>
                <a:sym typeface="Calibri"/>
              </a:rPr>
              <a:t>Our Partners:</a:t>
            </a:r>
            <a:endParaRPr b="0" i="0" sz="1400" u="none" cap="none" strike="noStrike">
              <a:solidFill>
                <a:srgbClr val="000000"/>
              </a:solidFill>
              <a:latin typeface="Arial"/>
              <a:ea typeface="Arial"/>
              <a:cs typeface="Arial"/>
              <a:sym typeface="Arial"/>
            </a:endParaRPr>
          </a:p>
        </p:txBody>
      </p:sp>
      <p:sp>
        <p:nvSpPr>
          <p:cNvPr id="190" name="Google Shape;190;p3"/>
          <p:cNvSpPr txBox="1"/>
          <p:nvPr/>
        </p:nvSpPr>
        <p:spPr>
          <a:xfrm>
            <a:off x="756421" y="2253100"/>
            <a:ext cx="10211700" cy="2678100"/>
          </a:xfrm>
          <a:prstGeom prst="rect">
            <a:avLst/>
          </a:prstGeom>
          <a:noFill/>
          <a:ln>
            <a:noFill/>
          </a:ln>
        </p:spPr>
        <p:txBody>
          <a:bodyPr anchorCtr="0" anchor="t" bIns="45700" lIns="91425" spcFirstLastPara="1" rIns="91425" wrap="square" tIns="45700">
            <a:spAutoFit/>
          </a:bodyPr>
          <a:lstStyle/>
          <a:p>
            <a:pPr indent="-380989" lvl="0" marL="380989" marR="0" rtl="0" algn="l">
              <a:lnSpc>
                <a:spcPct val="150000"/>
              </a:lnSpc>
              <a:spcBef>
                <a:spcPts val="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The role that AI plays in many industries</a:t>
            </a:r>
            <a:endParaRPr b="0" i="0" sz="2400" u="none" cap="none" strike="noStrike">
              <a:solidFill>
                <a:schemeClr val="lt1"/>
              </a:solidFill>
              <a:latin typeface="Calibri"/>
              <a:ea typeface="Calibri"/>
              <a:cs typeface="Calibri"/>
              <a:sym typeface="Calibri"/>
            </a:endParaRPr>
          </a:p>
          <a:p>
            <a:pPr indent="-380989" lvl="0" marL="380989" marR="0" rtl="0" algn="l">
              <a:lnSpc>
                <a:spcPct val="150000"/>
              </a:lnSpc>
              <a:spcBef>
                <a:spcPts val="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The way that AI is transforming the world of work</a:t>
            </a:r>
            <a:endParaRPr b="0" i="0" sz="2400" u="none" cap="none" strike="noStrike">
              <a:solidFill>
                <a:schemeClr val="lt1"/>
              </a:solidFill>
              <a:latin typeface="Calibri"/>
              <a:ea typeface="Calibri"/>
              <a:cs typeface="Calibri"/>
              <a:sym typeface="Calibri"/>
            </a:endParaRPr>
          </a:p>
          <a:p>
            <a:pPr indent="-380989" lvl="0" marL="380989" marR="0" rtl="0" algn="l">
              <a:lnSpc>
                <a:spcPct val="150000"/>
              </a:lnSpc>
              <a:spcBef>
                <a:spcPts val="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Why AI requires expertise of people from many fields</a:t>
            </a:r>
            <a:endParaRPr b="0" i="0" sz="2400" u="none" cap="none" strike="noStrike">
              <a:solidFill>
                <a:schemeClr val="lt1"/>
              </a:solidFill>
              <a:latin typeface="Calibri"/>
              <a:ea typeface="Calibri"/>
              <a:cs typeface="Calibri"/>
              <a:sym typeface="Calibri"/>
            </a:endParaRPr>
          </a:p>
          <a:p>
            <a:pPr indent="-380989" lvl="0" marL="380989" marR="0" rtl="0" algn="l">
              <a:lnSpc>
                <a:spcPct val="150000"/>
              </a:lnSpc>
              <a:spcBef>
                <a:spcPts val="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The kinds of skills that are required for AI</a:t>
            </a:r>
            <a:endParaRPr b="0" i="0" sz="2400" u="none" cap="none" strike="noStrike">
              <a:solidFill>
                <a:schemeClr val="lt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4"/>
          <p:cNvSpPr txBox="1"/>
          <p:nvPr>
            <p:ph type="title"/>
          </p:nvPr>
        </p:nvSpPr>
        <p:spPr>
          <a:xfrm>
            <a:off x="838200" y="575781"/>
            <a:ext cx="6629600" cy="1056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000"/>
              <a:buNone/>
            </a:pPr>
            <a:r>
              <a:rPr lang="en-US" sz="3600"/>
              <a:t>What is AI? </a:t>
            </a:r>
            <a:endParaRPr/>
          </a:p>
        </p:txBody>
      </p:sp>
      <p:pic>
        <p:nvPicPr>
          <p:cNvPr id="196" name="Google Shape;196;p4"/>
          <p:cNvPicPr preferRelativeResize="0"/>
          <p:nvPr/>
        </p:nvPicPr>
        <p:blipFill rotWithShape="1">
          <a:blip r:embed="rId3">
            <a:alphaModFix/>
          </a:blip>
          <a:srcRect b="0" l="0" r="0" t="0"/>
          <a:stretch/>
        </p:blipFill>
        <p:spPr>
          <a:xfrm>
            <a:off x="2052100" y="2412263"/>
            <a:ext cx="3251200" cy="3251200"/>
          </a:xfrm>
          <a:prstGeom prst="rect">
            <a:avLst/>
          </a:prstGeom>
          <a:noFill/>
          <a:ln>
            <a:noFill/>
          </a:ln>
        </p:spPr>
      </p:pic>
      <p:sp>
        <p:nvSpPr>
          <p:cNvPr id="197" name="Google Shape;197;p4"/>
          <p:cNvSpPr txBox="1"/>
          <p:nvPr/>
        </p:nvSpPr>
        <p:spPr>
          <a:xfrm>
            <a:off x="5938905" y="2259871"/>
            <a:ext cx="5035800" cy="378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67"/>
              <a:buFont typeface="Arial"/>
              <a:buNone/>
            </a:pPr>
            <a:r>
              <a:rPr b="0" i="0" lang="en-US" sz="2667" u="none" cap="none" strike="noStrike">
                <a:solidFill>
                  <a:srgbClr val="FFFFFF"/>
                </a:solidFill>
                <a:latin typeface="Calibri"/>
                <a:ea typeface="Calibri"/>
                <a:cs typeface="Calibri"/>
                <a:sym typeface="Calibri"/>
              </a:rPr>
              <a:t>Artificial intelligence refers to </a:t>
            </a:r>
            <a:r>
              <a:rPr b="1" i="0" lang="en-US" sz="2667" u="none" cap="none" strike="noStrike">
                <a:solidFill>
                  <a:srgbClr val="FFFFFF"/>
                </a:solidFill>
                <a:latin typeface="Calibri"/>
                <a:ea typeface="Calibri"/>
                <a:cs typeface="Calibri"/>
                <a:sym typeface="Calibri"/>
              </a:rPr>
              <a:t>many different technologies</a:t>
            </a:r>
            <a:r>
              <a:rPr b="0" i="0" lang="en-US" sz="2667" u="none" cap="none" strike="noStrike">
                <a:solidFill>
                  <a:srgbClr val="FFFFFF"/>
                </a:solidFill>
                <a:latin typeface="Calibri"/>
                <a:ea typeface="Calibri"/>
                <a:cs typeface="Calibri"/>
                <a:sym typeface="Calibri"/>
              </a:rPr>
              <a:t> that are designed to </a:t>
            </a:r>
            <a:r>
              <a:rPr b="1" i="0" lang="en-US" sz="2667" u="none" cap="none" strike="noStrike">
                <a:solidFill>
                  <a:srgbClr val="FFFFFF"/>
                </a:solidFill>
                <a:latin typeface="Calibri"/>
                <a:ea typeface="Calibri"/>
                <a:cs typeface="Calibri"/>
                <a:sym typeface="Calibri"/>
              </a:rPr>
              <a:t>accomplish tasks</a:t>
            </a:r>
            <a:r>
              <a:rPr b="0" i="0" lang="en-US" sz="2667" u="none" cap="none" strike="noStrike">
                <a:solidFill>
                  <a:srgbClr val="FFFFFF"/>
                </a:solidFill>
                <a:latin typeface="Calibri"/>
                <a:ea typeface="Calibri"/>
                <a:cs typeface="Calibri"/>
                <a:sym typeface="Calibri"/>
              </a:rPr>
              <a:t> that can </a:t>
            </a:r>
            <a:r>
              <a:rPr b="1" i="0" lang="en-US" sz="2667" u="none" cap="none" strike="noStrike">
                <a:solidFill>
                  <a:srgbClr val="FFFFFF"/>
                </a:solidFill>
                <a:latin typeface="Calibri"/>
                <a:ea typeface="Calibri"/>
                <a:cs typeface="Calibri"/>
                <a:sym typeface="Calibri"/>
              </a:rPr>
              <a:t>otherwise be only carried out by human minds</a:t>
            </a:r>
            <a:r>
              <a:rPr b="0" i="0" lang="en-US" sz="2667" u="none" cap="none" strike="noStrike">
                <a:solidFill>
                  <a:srgbClr val="FFFFFF"/>
                </a:solidFill>
                <a:latin typeface="Calibri"/>
                <a:ea typeface="Calibri"/>
                <a:cs typeface="Calibri"/>
                <a:sym typeface="Calibri"/>
              </a:rPr>
              <a:t>, for example identifying patterns, recognising images, understanding languages or solving problems.</a:t>
            </a:r>
            <a:endParaRPr b="0" i="0" sz="2667"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667"/>
              <a:buFont typeface="Arial"/>
              <a:buNone/>
            </a:pPr>
            <a:r>
              <a:t/>
            </a:r>
            <a:endParaRPr b="0" i="0" sz="2667" u="none" cap="none" strike="noStrike">
              <a:solidFill>
                <a:schemeClr val="lt1"/>
              </a:solidFill>
              <a:latin typeface="Calibri"/>
              <a:ea typeface="Calibri"/>
              <a:cs typeface="Calibri"/>
              <a:sym typeface="Calibri"/>
            </a:endParaRPr>
          </a:p>
        </p:txBody>
      </p:sp>
      <p:sp>
        <p:nvSpPr>
          <p:cNvPr id="198" name="Google Shape;198;p4"/>
          <p:cNvSpPr txBox="1"/>
          <p:nvPr/>
        </p:nvSpPr>
        <p:spPr>
          <a:xfrm>
            <a:off x="8" y="5663469"/>
            <a:ext cx="9144000" cy="31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67"/>
              <a:buFont typeface="Arial"/>
              <a:buNone/>
            </a:pPr>
            <a:r>
              <a:rPr b="0" i="0" lang="en-US" sz="1467" u="none" cap="none" strike="noStrike">
                <a:solidFill>
                  <a:schemeClr val="lt1"/>
                </a:solidFill>
                <a:latin typeface="Calibri"/>
                <a:ea typeface="Calibri"/>
                <a:cs typeface="Calibri"/>
                <a:sym typeface="Calibri"/>
              </a:rPr>
              <a:t>*https://www.accenture.com/us-en/insights/artificial-intelligence-summary-index</a:t>
            </a:r>
            <a:endParaRPr b="0" i="0" sz="1400" u="none" cap="none" strike="noStrike">
              <a:solidFill>
                <a:srgbClr val="000000"/>
              </a:solidFill>
              <a:latin typeface="Arial"/>
              <a:ea typeface="Arial"/>
              <a:cs typeface="Arial"/>
              <a:sym typeface="Arial"/>
            </a:endParaRPr>
          </a:p>
        </p:txBody>
      </p:sp>
      <p:grpSp>
        <p:nvGrpSpPr>
          <p:cNvPr id="199" name="Google Shape;199;p4"/>
          <p:cNvGrpSpPr/>
          <p:nvPr/>
        </p:nvGrpSpPr>
        <p:grpSpPr>
          <a:xfrm>
            <a:off x="-56712" y="6443575"/>
            <a:ext cx="12305425" cy="438450"/>
            <a:chOff x="0" y="6502525"/>
            <a:chExt cx="12305425" cy="438450"/>
          </a:xfrm>
        </p:grpSpPr>
        <p:sp>
          <p:nvSpPr>
            <p:cNvPr id="200" name="Google Shape;200;p4"/>
            <p:cNvSpPr/>
            <p:nvPr/>
          </p:nvSpPr>
          <p:spPr>
            <a:xfrm>
              <a:off x="0" y="6502525"/>
              <a:ext cx="12192000" cy="4206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01" name="Google Shape;201;p4"/>
            <p:cNvSpPr txBox="1"/>
            <p:nvPr/>
          </p:nvSpPr>
          <p:spPr>
            <a:xfrm>
              <a:off x="995500" y="6520375"/>
              <a:ext cx="9913500" cy="354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T</a:t>
              </a:r>
              <a:r>
                <a:rPr b="0" i="0" lang="en-US" sz="1100" u="none" cap="none" strike="noStrike">
                  <a:solidFill>
                    <a:srgbClr val="000000"/>
                  </a:solidFill>
                  <a:latin typeface="Calibri"/>
                  <a:ea typeface="Calibri"/>
                  <a:cs typeface="Calibri"/>
                  <a:sym typeface="Calibri"/>
                </a:rPr>
                <a:t>his work is licensed under a </a:t>
              </a:r>
              <a:r>
                <a:rPr b="0" i="0" lang="en-US" sz="1100" u="sng" cap="none" strike="noStrike">
                  <a:solidFill>
                    <a:srgbClr val="5B9BD5"/>
                  </a:solidFill>
                  <a:latin typeface="Calibri"/>
                  <a:ea typeface="Calibri"/>
                  <a:cs typeface="Calibri"/>
                  <a:sym typeface="Calibri"/>
                  <a:hlinkClick r:id="rId4">
                    <a:extLst>
                      <a:ext uri="{A12FA001-AC4F-418D-AE19-62706E023703}">
                        <ahyp:hlinkClr val="tx"/>
                      </a:ext>
                    </a:extLst>
                  </a:hlinkClick>
                </a:rPr>
                <a:t>Creative Commons Attribution-NonCommercial-ShareAlike 4.0 International License</a:t>
              </a:r>
              <a:endParaRPr b="0" i="0" sz="1100" u="none" cap="none" strike="noStrike">
                <a:solidFill>
                  <a:srgbClr val="5B9BD5"/>
                </a:solidFill>
                <a:latin typeface="Calibri"/>
                <a:ea typeface="Calibri"/>
                <a:cs typeface="Calibri"/>
                <a:sym typeface="Calibri"/>
              </a:endParaRPr>
            </a:p>
          </p:txBody>
        </p:sp>
        <p:pic>
          <p:nvPicPr>
            <p:cNvPr id="202" name="Google Shape;202;p4"/>
            <p:cNvPicPr preferRelativeResize="0"/>
            <p:nvPr/>
          </p:nvPicPr>
          <p:blipFill rotWithShape="1">
            <a:blip r:embed="rId5">
              <a:alphaModFix/>
            </a:blip>
            <a:srcRect b="0" l="0" r="0" t="20704"/>
            <a:stretch/>
          </p:blipFill>
          <p:spPr>
            <a:xfrm>
              <a:off x="10809350" y="6520375"/>
              <a:ext cx="1496075" cy="420600"/>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06" name="Shape 206"/>
        <p:cNvGrpSpPr/>
        <p:nvPr/>
      </p:nvGrpSpPr>
      <p:grpSpPr>
        <a:xfrm>
          <a:off x="0" y="0"/>
          <a:ext cx="0" cy="0"/>
          <a:chOff x="0" y="0"/>
          <a:chExt cx="0" cy="0"/>
        </a:xfrm>
      </p:grpSpPr>
      <p:sp>
        <p:nvSpPr>
          <p:cNvPr id="207" name="Google Shape;207;p5"/>
          <p:cNvSpPr txBox="1"/>
          <p:nvPr>
            <p:ph idx="1" type="body"/>
          </p:nvPr>
        </p:nvSpPr>
        <p:spPr>
          <a:xfrm>
            <a:off x="3378312" y="1695487"/>
            <a:ext cx="7961400" cy="40005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3200"/>
              <a:buFont typeface="Arial"/>
              <a:buNone/>
            </a:pPr>
            <a:r>
              <a:rPr i="1" lang="en-US" sz="3200" u="none" cap="none" strike="noStrike">
                <a:solidFill>
                  <a:srgbClr val="000000"/>
                </a:solidFill>
                <a:latin typeface="Calibri"/>
                <a:ea typeface="Calibri"/>
                <a:cs typeface="Calibri"/>
                <a:sym typeface="Calibri"/>
              </a:rPr>
              <a:t>What kind of industries </a:t>
            </a:r>
            <a:br>
              <a:rPr i="1" lang="en-US" sz="3200" u="none" cap="none" strike="noStrike">
                <a:solidFill>
                  <a:srgbClr val="000000"/>
                </a:solidFill>
                <a:latin typeface="Calibri"/>
                <a:ea typeface="Calibri"/>
                <a:cs typeface="Calibri"/>
                <a:sym typeface="Calibri"/>
              </a:rPr>
            </a:br>
            <a:r>
              <a:rPr i="1" lang="en-US" sz="3200" u="none" cap="none" strike="noStrike">
                <a:solidFill>
                  <a:srgbClr val="000000"/>
                </a:solidFill>
                <a:latin typeface="Calibri"/>
                <a:ea typeface="Calibri"/>
                <a:cs typeface="Calibri"/>
                <a:sym typeface="Calibri"/>
              </a:rPr>
              <a:t>have we seen impacted by AI?</a:t>
            </a:r>
            <a:endParaRPr>
              <a:latin typeface="Calibri"/>
              <a:ea typeface="Calibri"/>
              <a:cs typeface="Calibri"/>
              <a:sym typeface="Calibri"/>
            </a:endParaRPr>
          </a:p>
        </p:txBody>
      </p:sp>
      <p:sp>
        <p:nvSpPr>
          <p:cNvPr id="208" name="Google Shape;208;p5"/>
          <p:cNvSpPr txBox="1"/>
          <p:nvPr>
            <p:ph type="title"/>
          </p:nvPr>
        </p:nvSpPr>
        <p:spPr>
          <a:xfrm>
            <a:off x="414200" y="471487"/>
            <a:ext cx="7081800" cy="1224000"/>
          </a:xfrm>
          <a:prstGeom prst="rect">
            <a:avLst/>
          </a:prstGeom>
          <a:noFill/>
          <a:ln>
            <a:noFill/>
          </a:ln>
        </p:spPr>
        <p:txBody>
          <a:bodyPr anchorCtr="0" anchor="ctr" bIns="45675" lIns="45675" spcFirstLastPara="1" rIns="45675" wrap="square" tIns="45675">
            <a:noAutofit/>
          </a:bodyPr>
          <a:lstStyle/>
          <a:p>
            <a:pPr indent="0" lvl="0" marL="0" rtl="0" algn="l">
              <a:lnSpc>
                <a:spcPct val="90000"/>
              </a:lnSpc>
              <a:spcBef>
                <a:spcPts val="0"/>
              </a:spcBef>
              <a:spcAft>
                <a:spcPts val="0"/>
              </a:spcAft>
              <a:buClr>
                <a:srgbClr val="FFFFFF"/>
              </a:buClr>
              <a:buSzPts val="1400"/>
              <a:buFont typeface="Arial"/>
              <a:buNone/>
            </a:pPr>
            <a:r>
              <a:rPr lang="en-US" sz="3600">
                <a:solidFill>
                  <a:srgbClr val="FFFFFF"/>
                </a:solidFill>
                <a:latin typeface="Calibri"/>
                <a:ea typeface="Calibri"/>
                <a:cs typeface="Calibri"/>
                <a:sym typeface="Calibri"/>
              </a:rPr>
              <a:t>AI and the World of Work</a:t>
            </a:r>
            <a:endParaRPr b="1" sz="3600">
              <a:latin typeface="Calibri"/>
              <a:ea typeface="Calibri"/>
              <a:cs typeface="Calibri"/>
              <a:sym typeface="Calibri"/>
            </a:endParaRPr>
          </a:p>
        </p:txBody>
      </p:sp>
      <p:pic>
        <p:nvPicPr>
          <p:cNvPr id="209" name="Google Shape;209;p5"/>
          <p:cNvPicPr preferRelativeResize="0"/>
          <p:nvPr/>
        </p:nvPicPr>
        <p:blipFill rotWithShape="1">
          <a:blip r:embed="rId3">
            <a:alphaModFix/>
          </a:blip>
          <a:srcRect b="0" l="0" r="0" t="0"/>
          <a:stretch/>
        </p:blipFill>
        <p:spPr>
          <a:xfrm>
            <a:off x="302825" y="2209800"/>
            <a:ext cx="2438400" cy="2438400"/>
          </a:xfrm>
          <a:prstGeom prst="rect">
            <a:avLst/>
          </a:prstGeom>
          <a:noFill/>
          <a:ln>
            <a:noFill/>
          </a:ln>
        </p:spPr>
      </p:pic>
      <p:grpSp>
        <p:nvGrpSpPr>
          <p:cNvPr id="210" name="Google Shape;210;p5"/>
          <p:cNvGrpSpPr/>
          <p:nvPr/>
        </p:nvGrpSpPr>
        <p:grpSpPr>
          <a:xfrm>
            <a:off x="0" y="6502525"/>
            <a:ext cx="12305425" cy="438450"/>
            <a:chOff x="0" y="6502525"/>
            <a:chExt cx="12305425" cy="438450"/>
          </a:xfrm>
        </p:grpSpPr>
        <p:sp>
          <p:nvSpPr>
            <p:cNvPr id="211" name="Google Shape;211;p5"/>
            <p:cNvSpPr/>
            <p:nvPr/>
          </p:nvSpPr>
          <p:spPr>
            <a:xfrm>
              <a:off x="0" y="6502525"/>
              <a:ext cx="12192000" cy="4206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12" name="Google Shape;212;p5"/>
            <p:cNvSpPr txBox="1"/>
            <p:nvPr/>
          </p:nvSpPr>
          <p:spPr>
            <a:xfrm>
              <a:off x="995500" y="6520375"/>
              <a:ext cx="9913500" cy="354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T</a:t>
              </a:r>
              <a:r>
                <a:rPr b="0" i="0" lang="en-US" sz="1100" u="none" cap="none" strike="noStrike">
                  <a:solidFill>
                    <a:srgbClr val="000000"/>
                  </a:solidFill>
                  <a:latin typeface="Calibri"/>
                  <a:ea typeface="Calibri"/>
                  <a:cs typeface="Calibri"/>
                  <a:sym typeface="Calibri"/>
                </a:rPr>
                <a:t>his work is licensed under a </a:t>
              </a:r>
              <a:r>
                <a:rPr b="0" i="0" lang="en-US" sz="1100" u="sng" cap="none" strike="noStrike">
                  <a:solidFill>
                    <a:srgbClr val="5B9BD5"/>
                  </a:solidFill>
                  <a:latin typeface="Calibri"/>
                  <a:ea typeface="Calibri"/>
                  <a:cs typeface="Calibri"/>
                  <a:sym typeface="Calibri"/>
                  <a:hlinkClick r:id="rId4">
                    <a:extLst>
                      <a:ext uri="{A12FA001-AC4F-418D-AE19-62706E023703}">
                        <ahyp:hlinkClr val="tx"/>
                      </a:ext>
                    </a:extLst>
                  </a:hlinkClick>
                </a:rPr>
                <a:t>Creative Commons Attribution-NonCommercial-ShareAlike 4.0 International License</a:t>
              </a:r>
              <a:endParaRPr b="0" i="0" sz="1100" u="none" cap="none" strike="noStrike">
                <a:solidFill>
                  <a:srgbClr val="5B9BD5"/>
                </a:solidFill>
                <a:latin typeface="Calibri"/>
                <a:ea typeface="Calibri"/>
                <a:cs typeface="Calibri"/>
                <a:sym typeface="Calibri"/>
              </a:endParaRPr>
            </a:p>
          </p:txBody>
        </p:sp>
        <p:pic>
          <p:nvPicPr>
            <p:cNvPr id="213" name="Google Shape;213;p5"/>
            <p:cNvPicPr preferRelativeResize="0"/>
            <p:nvPr/>
          </p:nvPicPr>
          <p:blipFill rotWithShape="1">
            <a:blip r:embed="rId5">
              <a:alphaModFix/>
            </a:blip>
            <a:srcRect b="0" l="0" r="0" t="20704"/>
            <a:stretch/>
          </p:blipFill>
          <p:spPr>
            <a:xfrm>
              <a:off x="10809350" y="6520375"/>
              <a:ext cx="1496075" cy="420600"/>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6"/>
          <p:cNvSpPr/>
          <p:nvPr/>
        </p:nvSpPr>
        <p:spPr>
          <a:xfrm>
            <a:off x="8124375" y="4710300"/>
            <a:ext cx="2937300" cy="1167600"/>
          </a:xfrm>
          <a:prstGeom prst="rect">
            <a:avLst/>
          </a:prstGeom>
          <a:solidFill>
            <a:srgbClr val="0BB79D"/>
          </a:solidFill>
          <a:ln cap="flat" cmpd="sng" w="9525">
            <a:solidFill>
              <a:srgbClr val="0BB79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219" name="Google Shape;219;p6"/>
          <p:cNvSpPr/>
          <p:nvPr/>
        </p:nvSpPr>
        <p:spPr>
          <a:xfrm>
            <a:off x="4324300" y="4753000"/>
            <a:ext cx="2937300" cy="1167600"/>
          </a:xfrm>
          <a:prstGeom prst="rect">
            <a:avLst/>
          </a:prstGeom>
          <a:solidFill>
            <a:srgbClr val="0BB79D"/>
          </a:solidFill>
          <a:ln cap="flat" cmpd="sng" w="9525">
            <a:solidFill>
              <a:srgbClr val="0BB79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220" name="Google Shape;220;p6"/>
          <p:cNvSpPr/>
          <p:nvPr/>
        </p:nvSpPr>
        <p:spPr>
          <a:xfrm>
            <a:off x="565350" y="4756350"/>
            <a:ext cx="2937300" cy="1167600"/>
          </a:xfrm>
          <a:prstGeom prst="rect">
            <a:avLst/>
          </a:prstGeom>
          <a:solidFill>
            <a:srgbClr val="0BB79D"/>
          </a:solidFill>
          <a:ln cap="flat" cmpd="sng" w="9525">
            <a:solidFill>
              <a:srgbClr val="0BB79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221" name="Google Shape;221;p6"/>
          <p:cNvSpPr txBox="1"/>
          <p:nvPr>
            <p:ph type="title"/>
          </p:nvPr>
        </p:nvSpPr>
        <p:spPr>
          <a:xfrm>
            <a:off x="381000" y="0"/>
            <a:ext cx="7081800" cy="2166900"/>
          </a:xfrm>
          <a:prstGeom prst="rect">
            <a:avLst/>
          </a:prstGeom>
          <a:noFill/>
          <a:ln>
            <a:noFill/>
          </a:ln>
        </p:spPr>
        <p:txBody>
          <a:bodyPr anchorCtr="0" anchor="ctr" bIns="45675" lIns="45675" spcFirstLastPara="1" rIns="45675" wrap="square" tIns="45675">
            <a:noAutofit/>
          </a:bodyPr>
          <a:lstStyle/>
          <a:p>
            <a:pPr indent="0" lvl="0" marL="0" rtl="0" algn="l">
              <a:lnSpc>
                <a:spcPct val="90000"/>
              </a:lnSpc>
              <a:spcBef>
                <a:spcPts val="0"/>
              </a:spcBef>
              <a:spcAft>
                <a:spcPts val="0"/>
              </a:spcAft>
              <a:buClr>
                <a:srgbClr val="FFFFFF"/>
              </a:buClr>
              <a:buSzPts val="1400"/>
              <a:buFont typeface="Arial"/>
              <a:buNone/>
            </a:pPr>
            <a:r>
              <a:rPr lang="en-US" sz="3600">
                <a:solidFill>
                  <a:srgbClr val="FFFFFF"/>
                </a:solidFill>
                <a:latin typeface="Calibri"/>
                <a:ea typeface="Calibri"/>
                <a:cs typeface="Calibri"/>
                <a:sym typeface="Calibri"/>
              </a:rPr>
              <a:t>AI and the World of Work</a:t>
            </a:r>
            <a:endParaRPr b="1" sz="36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222" name="Google Shape;222;p6"/>
          <p:cNvSpPr txBox="1"/>
          <p:nvPr/>
        </p:nvSpPr>
        <p:spPr>
          <a:xfrm>
            <a:off x="523950" y="4710300"/>
            <a:ext cx="33099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chemeClr val="lt1"/>
                </a:solidFill>
                <a:latin typeface="Calibri"/>
                <a:ea typeface="Calibri"/>
                <a:cs typeface="Calibri"/>
                <a:sym typeface="Calibri"/>
              </a:rPr>
              <a:t>Uses of AI in Agriculture</a:t>
            </a:r>
            <a:endParaRPr b="1" i="0" sz="1700" u="none" cap="none" strike="noStrike">
              <a:solidFill>
                <a:schemeClr val="lt1"/>
              </a:solidFill>
              <a:latin typeface="Calibri"/>
              <a:ea typeface="Calibri"/>
              <a:cs typeface="Calibri"/>
              <a:sym typeface="Calibri"/>
            </a:endParaRPr>
          </a:p>
        </p:txBody>
      </p:sp>
      <p:sp>
        <p:nvSpPr>
          <p:cNvPr id="223" name="Google Shape;223;p6"/>
          <p:cNvSpPr txBox="1"/>
          <p:nvPr/>
        </p:nvSpPr>
        <p:spPr>
          <a:xfrm>
            <a:off x="4345138" y="4710300"/>
            <a:ext cx="33099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chemeClr val="lt1"/>
                </a:solidFill>
                <a:latin typeface="Calibri"/>
                <a:ea typeface="Calibri"/>
                <a:cs typeface="Calibri"/>
                <a:sym typeface="Calibri"/>
              </a:rPr>
              <a:t>Uses of AI in Sport</a:t>
            </a:r>
            <a:endParaRPr b="1" i="0" sz="1700" u="none" cap="none" strike="noStrike">
              <a:solidFill>
                <a:schemeClr val="lt1"/>
              </a:solidFill>
              <a:latin typeface="Calibri"/>
              <a:ea typeface="Calibri"/>
              <a:cs typeface="Calibri"/>
              <a:sym typeface="Calibri"/>
            </a:endParaRPr>
          </a:p>
        </p:txBody>
      </p:sp>
      <p:sp>
        <p:nvSpPr>
          <p:cNvPr id="224" name="Google Shape;224;p6"/>
          <p:cNvSpPr txBox="1"/>
          <p:nvPr/>
        </p:nvSpPr>
        <p:spPr>
          <a:xfrm>
            <a:off x="8124363" y="4710300"/>
            <a:ext cx="33099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chemeClr val="lt1"/>
                </a:solidFill>
                <a:latin typeface="Calibri"/>
                <a:ea typeface="Calibri"/>
                <a:cs typeface="Calibri"/>
                <a:sym typeface="Calibri"/>
              </a:rPr>
              <a:t>Uses of AI in Healthcare</a:t>
            </a:r>
            <a:endParaRPr b="1" i="0" sz="1700" u="none" cap="none" strike="noStrike">
              <a:solidFill>
                <a:schemeClr val="lt1"/>
              </a:solidFill>
              <a:latin typeface="Calibri"/>
              <a:ea typeface="Calibri"/>
              <a:cs typeface="Calibri"/>
              <a:sym typeface="Calibri"/>
            </a:endParaRPr>
          </a:p>
        </p:txBody>
      </p:sp>
      <p:sp>
        <p:nvSpPr>
          <p:cNvPr id="225" name="Google Shape;225;p6"/>
          <p:cNvSpPr txBox="1"/>
          <p:nvPr/>
        </p:nvSpPr>
        <p:spPr>
          <a:xfrm>
            <a:off x="4296675" y="5064300"/>
            <a:ext cx="30000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sng" cap="none" strike="noStrike">
                <a:solidFill>
                  <a:schemeClr val="hlink"/>
                </a:solidFill>
                <a:latin typeface="Calibri"/>
                <a:ea typeface="Calibri"/>
                <a:cs typeface="Calibri"/>
                <a:sym typeface="Calibri"/>
                <a:hlinkClick r:id="rId3"/>
              </a:rPr>
              <a:t>https://www.youtube.com/watch?v=tX0ou7oZ4Jg&amp;list=PLdq6aTitdRWbtPed2R6_n9Qh0BqeB6_mD&amp;index=5</a:t>
            </a:r>
            <a:endParaRPr b="0" i="0" sz="1400" u="none" cap="none" strike="noStrike">
              <a:solidFill>
                <a:srgbClr val="000000"/>
              </a:solidFill>
              <a:latin typeface="Calibri"/>
              <a:ea typeface="Calibri"/>
              <a:cs typeface="Calibri"/>
              <a:sym typeface="Calibri"/>
            </a:endParaRPr>
          </a:p>
        </p:txBody>
      </p:sp>
      <p:sp>
        <p:nvSpPr>
          <p:cNvPr id="226" name="Google Shape;226;p6"/>
          <p:cNvSpPr txBox="1"/>
          <p:nvPr/>
        </p:nvSpPr>
        <p:spPr>
          <a:xfrm>
            <a:off x="8124375" y="5080500"/>
            <a:ext cx="30000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sng" cap="none" strike="noStrike">
                <a:solidFill>
                  <a:schemeClr val="hlink"/>
                </a:solidFill>
                <a:latin typeface="Calibri"/>
                <a:ea typeface="Calibri"/>
                <a:cs typeface="Calibri"/>
                <a:sym typeface="Calibri"/>
                <a:hlinkClick r:id="rId4"/>
              </a:rPr>
              <a:t>https://www.youtube.com/watch?v=CStXwaFNoXM&amp;list=PLdq6aTitdRWbtPed2R6_n9Qh0BqeB6_mD&amp;index=3</a:t>
            </a:r>
            <a:endParaRPr b="0" i="0" sz="1400" u="none" cap="none" strike="noStrike">
              <a:solidFill>
                <a:srgbClr val="000000"/>
              </a:solidFill>
              <a:latin typeface="Calibri"/>
              <a:ea typeface="Calibri"/>
              <a:cs typeface="Calibri"/>
              <a:sym typeface="Calibri"/>
            </a:endParaRPr>
          </a:p>
        </p:txBody>
      </p:sp>
      <p:sp>
        <p:nvSpPr>
          <p:cNvPr id="227" name="Google Shape;227;p6"/>
          <p:cNvSpPr txBox="1"/>
          <p:nvPr/>
        </p:nvSpPr>
        <p:spPr>
          <a:xfrm>
            <a:off x="545175" y="5156700"/>
            <a:ext cx="30000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US" sz="1200" u="sng" cap="none" strike="noStrike">
                <a:solidFill>
                  <a:srgbClr val="0000FF"/>
                </a:solidFill>
                <a:latin typeface="Calibri"/>
                <a:ea typeface="Calibri"/>
                <a:cs typeface="Calibri"/>
                <a:sym typeface="Calibri"/>
                <a:hlinkClick r:id="rId5">
                  <a:extLst>
                    <a:ext uri="{A12FA001-AC4F-418D-AE19-62706E023703}">
                      <ahyp:hlinkClr val="tx"/>
                    </a:ext>
                  </a:extLst>
                </a:hlinkClick>
              </a:rPr>
              <a:t>ttps://www.youtube.com/watch?v=KpZMEU9wIb8</a:t>
            </a:r>
            <a:endParaRPr b="0" i="0" sz="1400" u="none" cap="none" strike="noStrike">
              <a:solidFill>
                <a:srgbClr val="000000"/>
              </a:solidFill>
              <a:latin typeface="Calibri"/>
              <a:ea typeface="Calibri"/>
              <a:cs typeface="Calibri"/>
              <a:sym typeface="Calibri"/>
            </a:endParaRPr>
          </a:p>
        </p:txBody>
      </p:sp>
      <p:pic>
        <p:nvPicPr>
          <p:cNvPr descr="5 Uses of AI in Agriculture! - 5 Mins 5 Ideas&#10;0:00 - Welcome&#10;0:08 - Fruit Picking Robot&#10;0:29 - Crop Analysis&#10;1:12 - Weed Eradication &#10;1:50 - Realtime weather forecasting&#10;2:23 - Soil Defects&#10;&#10;Partners &amp; Affiliates&#10;🚀 365 Data Science - Courses (57% Annual Discount): https://365datascience.pxf.io/c/3471232/1037878/11148&#10;&#10;Personalised Coaching&#10;BOOK a 1 on 1 Data Science Career Coaching Session with me - https://calendly.com/samanvaykarambhe/data-science-career-coaching&#10;&#10;💡 These are the top 5 AI startups in INDIA 🇮🇳&#10;https://youtu.be/Un9E0pbAWKE&#10;&#10;🚜 These are the top 5 Agriculture companies in AUSTRALIA 🇦🇺&#10;https://youtu.be/_Jx_uV7o29U&#10;&#10;🚜 These are the top 5 Agriculture companies in the World 🌍&#10;https://youtu.be/u7vax8sQd2s&#10;&#10;🚀 About Me&#10;I'm Samanvay Karambhe, a data scientist and a rocket scientist working in Sydney, Australia. I make videos about AI, Space &amp; books. In my spare time, I enjoy long distance running, reading and cooking.&#10;&#10;🗣 Dialogue&#10;&#10;🍓 Fruit Picking Robot&#10;The first use of AI in agriculture is for fruit picking. Harvest Robotics uses a robot to pick strawberries. In just one day, the robot can pick the same amount of fruits as 30 human workers. The robot is also equipped with camera systems that can do image recognition on the fruits to figure out whether or not they're ready for picking. &#10;&#10;🌾 Crop Analysis&#10;The second use of AI in agriculture is crop analysis using drone and satellite imagery. Imagine a drone flies over your crops and takes pictures of your entire field. It then does an analysis on those images to create a detailed health report. That health report tells you whether or not your plants have been afflicted by any disease. And whether they're in need of herbicide. Sky Squirrel Technologies is doing just this. They claim to be able to scan 50 acres of fields in 24 minutes, and providing a health report that is 95% accurate. Similarly, there's a company called Farmshots that is doing the same thing, by combining drone imagery and satellite imagery. &#10;&#10;🌱 Weed Eradication &#10;The third use of AI in agriculture is for identifying and eradicating weeds. A company called Blue River Technology does this by fitting a camera system on the back of a tractor. As the tractor sweeps the fields, the onboard computer system that are fitted on the camera run deep learning algorithms that is able to recognize the weeds and spray herbicide wherever it's needed. This approach uses only 10% of the herbicides that would've been used following a conventional method, and this is simply spraying the entire field with herbicide. As you can imagine, this results in higher efficiency, less wastage and safer produce for all of us. &#10;&#10;⛅️ Realtime weather forecasting&#10;The fourth use of AI in agriculture is for real time weather forecasting to improve crop yield. 90% of crop losses result due to weather events. And 25% of those losses could have been prevented by predictive weather modelling. Some of the things that affect crop yield are temperature, rain, humidity, and solar radiation. So AI can be used to combine data from satellites, on ground sensors and weather stations to give better predictions of the weather ahead. And this type of modelling can advise farmers on the best time to sew plants and harvest. &#10;&#10;🌽 Soil Defects&#10;The fifth use of AI agriculture is for detecting soil defects. Trace Genomics, a company based in California, analyzes your soil sample to give you an idea of the types of microbes present in your soil. Based on that data, they can make recommendations on what kind of fertilizers you can use to improve the quality of your soil and whether your soil contains any type of defects that needs to be treated. &#10;&#10;🤓  If you want to learn more&#10;https://www.futurefarming.com/Smart-farmers/Articles/2019/8/Rapid-adoption-of-artificial-intelligence-in-agriculture-461266E/&#10;https://emerj.com/ai-sector-overviews/ai-agriculture-present-applications-impact/&#10;&#10;🔷  Subscribe to learn more about the world: https://www.youtube.com/channel/UC1EjHxRvZ_hVEy6ysUocNcQ?sub_confirmation=1&#10;&#10;🌞 Share this video a mate that loves AI: &#10;https://youtu.be/KpZMEU9wIb8&#10;&#10;🤗  Let's be friends&#10;🖥 https://samanvaykarambhe.com/&#10;🐧 https://twitter.com/Samanvay96&#10;😸 https://github.com/samanvay96&#10;🖋 https://medium.com/@samanvaykarambhe&#10;📖https://www.goodreads.com/user/show/12072024-samanvay" id="228" name="Google Shape;228;p6" title="5 Uses of AI in Agriculture! - 5 Mins 5 Ideas">
            <a:hlinkClick r:id="rId6"/>
          </p:cNvPr>
          <p:cNvPicPr preferRelativeResize="0"/>
          <p:nvPr/>
        </p:nvPicPr>
        <p:blipFill rotWithShape="1">
          <a:blip r:embed="rId7">
            <a:alphaModFix/>
          </a:blip>
          <a:srcRect b="0" l="0" r="0" t="0"/>
          <a:stretch/>
        </p:blipFill>
        <p:spPr>
          <a:xfrm>
            <a:off x="523950" y="2456569"/>
            <a:ext cx="3048000" cy="1714506"/>
          </a:xfrm>
          <a:prstGeom prst="rect">
            <a:avLst/>
          </a:prstGeom>
          <a:noFill/>
          <a:ln>
            <a:noFill/>
          </a:ln>
        </p:spPr>
      </p:pic>
      <p:pic>
        <p:nvPicPr>
          <p:cNvPr descr="Nerds are not the only ones using AI. If you watched Moneyball, you will know exactly how impactful AI is in sports. These are 5 uses of  artificial intelligence in sports.&#10;&#10;0:00 - Welcome&#10;0:07 - Help Coaches&#10;1:03 - Monitor Player's Health&#10;1:47 - Human Vs. AI&#10;2:58 - Liven up Viewer Experience&#10;3:25 - AI Refereeing&#10;&#10;📖  Moneyball: The Art of Winning an Unfair Game&#10;https://amzn.to/30lIHjt&#10;&#10;Partners &amp; Affiliates&#10;🚀 365 Data Science - Courses (57% Annual Discount): https://365datascience.pxf.io/c/3471232/1037878/11148&#10;&#10;Personalised Coaching&#10;BOOK a 1 on 1 Data Science Career Coaching Session with me - https://calendly.com/samanvaykarambhe/data-science-career-coaching&#10;&#10;👍  If you enjoyed the video, hit that LIKE button. 😊&#10;&#10;🚀 About Me&#10;I'm Samanvay Karambhe, a data scientist and a rocket scientist working in Sydney, Australia. I make videos about AI, Space &amp; books. In my spare time, I enjoy long distance running, reading and cooking.&#10;&#10;🔷 Subscribe to learn more about the world: https://www.youtube.com/channel/UC1EjHxRvZ_hVEy6ysUocNcQ?sub_confirmation=1&#10;&#10;🌞  Share this video with a curious friend: &#10;https://youtu.be/tX0ou7oZ4Jg&#10;&#10;💡 Here are more uses of AI:&#10;https://www.youtube.com/watch?v=XBxDUMvG4T0&amp;list=PLdq6aTitdRWbtPed2R6_n9Qh0BqeB6_mD&amp;index=2&amp;t=0s&#10;&#10;🤗 Let's be friends&#10;🖥 https://samanvaykarambhe.com/&#10;🐧 https://twitter.com/Samanvay96&#10;😸 https://github.com/samanvay96&#10;🖋 https://medium.com/@samanvaykarambhe&#10;📖https://www.goodreads.com/user/show/12072024-samanvay" id="229" name="Google Shape;229;p6" title="5 Uses of Artificial Intelligence in SPORTS! - 5 Mins 5 Ideas">
            <a:hlinkClick r:id="rId8"/>
          </p:cNvPr>
          <p:cNvPicPr preferRelativeResize="0"/>
          <p:nvPr/>
        </p:nvPicPr>
        <p:blipFill rotWithShape="1">
          <a:blip r:embed="rId9">
            <a:alphaModFix/>
          </a:blip>
          <a:srcRect b="0" l="0" r="0" t="0"/>
          <a:stretch/>
        </p:blipFill>
        <p:spPr>
          <a:xfrm>
            <a:off x="4268950" y="2456563"/>
            <a:ext cx="3048000" cy="1714500"/>
          </a:xfrm>
          <a:prstGeom prst="rect">
            <a:avLst/>
          </a:prstGeom>
          <a:noFill/>
          <a:ln>
            <a:noFill/>
          </a:ln>
        </p:spPr>
      </p:pic>
      <p:pic>
        <p:nvPicPr>
          <p:cNvPr descr="5 Uses of AI in Healthcare!&#10;0:00 - Welcome&#10;0:08 - Medical Imaging &#10;0:53 - Preliminary Diagnosis &#10;1:36 - Discovering new medicines &#10;2:14 - AI Assisted Surgery &#10;2:37 - Virtual Nursing Assistants &#10;&#10;Partners &amp; Affiliates&#10;🚀 365 Data Science - Courses (57% Annual Discount): https://365datascience.pxf.io/c/3471232/1037878/11148&#10;&#10;Personalised Coaching&#10;BOOK a 1 on 1 Data Science Career Coaching Session with me - https://calendly.com/samanvaykarambhe/data-science-career-coaching&#10;&#10;👍  If you enjoyed the video, hit that LIKE button. 😊&#10;&#10;🚀 About Me&#10;I'm Samanvay Karambhe, a data scientist and a rocket scientist working in Sydney, Australia. I make videos about AI, Space &amp; books. In my spare time, I enjoy long distance running, reading and cooking.&#10;&#10;🔷 Subscribe for more ideas for your next venture: https://www.youtube.com/channel/UC1EjHxRvZ_hVEy6ysUocNcQ?sub_confirmation=1&#10;&#10;🌞Share this video with a curious friend: &#10;https://youtu.be/CStXwaFNoXM&#10;&#10;💡5 uses of AI in Space:&#10;https://youtu.be/XBxDUMvG4T0&#10;&#10;🤗Let's be friends&#10;🖥 https://samanvaykarambhe.com/&#10;🐧 https://twitter.com/Samanvay96&#10;😸 https://github.com/samanvay96&#10;📖 https://medium.com/@samanvaykarambhe" id="230" name="Google Shape;230;p6" title="5 Uses of AI in Healthcare! | 5 Mins 5 Ideas">
            <a:hlinkClick r:id="rId10"/>
          </p:cNvPr>
          <p:cNvPicPr preferRelativeResize="0"/>
          <p:nvPr/>
        </p:nvPicPr>
        <p:blipFill rotWithShape="1">
          <a:blip r:embed="rId11">
            <a:alphaModFix/>
          </a:blip>
          <a:srcRect b="0" l="0" r="0" t="0"/>
          <a:stretch/>
        </p:blipFill>
        <p:spPr>
          <a:xfrm>
            <a:off x="8013950" y="2456563"/>
            <a:ext cx="3048000" cy="1714500"/>
          </a:xfrm>
          <a:prstGeom prst="rect">
            <a:avLst/>
          </a:prstGeom>
          <a:noFill/>
          <a:ln>
            <a:noFill/>
          </a:ln>
        </p:spPr>
      </p:pic>
      <p:grpSp>
        <p:nvGrpSpPr>
          <p:cNvPr id="231" name="Google Shape;231;p6"/>
          <p:cNvGrpSpPr/>
          <p:nvPr/>
        </p:nvGrpSpPr>
        <p:grpSpPr>
          <a:xfrm>
            <a:off x="0" y="6502525"/>
            <a:ext cx="12305425" cy="438450"/>
            <a:chOff x="0" y="6502525"/>
            <a:chExt cx="12305425" cy="438450"/>
          </a:xfrm>
        </p:grpSpPr>
        <p:sp>
          <p:nvSpPr>
            <p:cNvPr id="232" name="Google Shape;232;p6"/>
            <p:cNvSpPr/>
            <p:nvPr/>
          </p:nvSpPr>
          <p:spPr>
            <a:xfrm>
              <a:off x="0" y="6502525"/>
              <a:ext cx="12192000" cy="4206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33" name="Google Shape;233;p6"/>
            <p:cNvSpPr txBox="1"/>
            <p:nvPr/>
          </p:nvSpPr>
          <p:spPr>
            <a:xfrm>
              <a:off x="995500" y="6520375"/>
              <a:ext cx="9913500" cy="354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T</a:t>
              </a:r>
              <a:r>
                <a:rPr b="0" i="0" lang="en-US" sz="1100" u="none" cap="none" strike="noStrike">
                  <a:solidFill>
                    <a:srgbClr val="000000"/>
                  </a:solidFill>
                  <a:latin typeface="Calibri"/>
                  <a:ea typeface="Calibri"/>
                  <a:cs typeface="Calibri"/>
                  <a:sym typeface="Calibri"/>
                </a:rPr>
                <a:t>his work is licensed under a </a:t>
              </a:r>
              <a:r>
                <a:rPr b="0" i="0" lang="en-US" sz="1100" u="sng" cap="none" strike="noStrike">
                  <a:solidFill>
                    <a:srgbClr val="5B9BD5"/>
                  </a:solidFill>
                  <a:latin typeface="Calibri"/>
                  <a:ea typeface="Calibri"/>
                  <a:cs typeface="Calibri"/>
                  <a:sym typeface="Calibri"/>
                  <a:hlinkClick r:id="rId12">
                    <a:extLst>
                      <a:ext uri="{A12FA001-AC4F-418D-AE19-62706E023703}">
                        <ahyp:hlinkClr val="tx"/>
                      </a:ext>
                    </a:extLst>
                  </a:hlinkClick>
                </a:rPr>
                <a:t>Creative Commons Attribution-NonCommercial-ShareAlike 4.0 International License</a:t>
              </a:r>
              <a:endParaRPr b="0" i="0" sz="1100" u="none" cap="none" strike="noStrike">
                <a:solidFill>
                  <a:srgbClr val="5B9BD5"/>
                </a:solidFill>
                <a:latin typeface="Calibri"/>
                <a:ea typeface="Calibri"/>
                <a:cs typeface="Calibri"/>
                <a:sym typeface="Calibri"/>
              </a:endParaRPr>
            </a:p>
          </p:txBody>
        </p:sp>
        <p:pic>
          <p:nvPicPr>
            <p:cNvPr id="234" name="Google Shape;234;p6"/>
            <p:cNvPicPr preferRelativeResize="0"/>
            <p:nvPr/>
          </p:nvPicPr>
          <p:blipFill rotWithShape="1">
            <a:blip r:embed="rId13">
              <a:alphaModFix/>
            </a:blip>
            <a:srcRect b="0" l="0" r="0" t="20704"/>
            <a:stretch/>
          </p:blipFill>
          <p:spPr>
            <a:xfrm>
              <a:off x="10809350" y="6520375"/>
              <a:ext cx="1496075" cy="420600"/>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1000"/>
                                        <p:tgtEl>
                                          <p:spTgt spid="2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1000"/>
                                        <p:tgtEl>
                                          <p:spTgt spid="2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
                                        </p:tgtEl>
                                        <p:attrNameLst>
                                          <p:attrName>style.visibility</p:attrName>
                                        </p:attrNameLst>
                                      </p:cBhvr>
                                      <p:to>
                                        <p:strVal val="visible"/>
                                      </p:to>
                                    </p:set>
                                    <p:animEffect filter="fade" transition="in">
                                      <p:cBhvr>
                                        <p:cTn dur="1000"/>
                                        <p:tgtEl>
                                          <p:spTgt spid="2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38" name="Shape 238"/>
        <p:cNvGrpSpPr/>
        <p:nvPr/>
      </p:nvGrpSpPr>
      <p:grpSpPr>
        <a:xfrm>
          <a:off x="0" y="0"/>
          <a:ext cx="0" cy="0"/>
          <a:chOff x="0" y="0"/>
          <a:chExt cx="0" cy="0"/>
        </a:xfrm>
      </p:grpSpPr>
      <p:sp>
        <p:nvSpPr>
          <p:cNvPr id="239" name="Google Shape;239;p7"/>
          <p:cNvSpPr txBox="1"/>
          <p:nvPr>
            <p:ph idx="1" type="body"/>
          </p:nvPr>
        </p:nvSpPr>
        <p:spPr>
          <a:xfrm>
            <a:off x="838200" y="2241550"/>
            <a:ext cx="4343400" cy="432911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500"/>
              <a:buNone/>
            </a:pPr>
            <a:r>
              <a:rPr b="0" i="0" lang="en-US" sz="2100" u="none" cap="none" strike="noStrike">
                <a:solidFill>
                  <a:srgbClr val="000000"/>
                </a:solidFill>
                <a:latin typeface="Calibri"/>
                <a:ea typeface="Calibri"/>
                <a:cs typeface="Calibri"/>
                <a:sym typeface="Calibri"/>
              </a:rPr>
              <a:t>AI will affect almost every sector of the economy and society</a:t>
            </a:r>
            <a:endParaRPr b="0" i="0" sz="2100" u="none" cap="none" strike="noStrike">
              <a:solidFill>
                <a:srgbClr val="000000"/>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100"/>
              <a:buFont typeface="Arial"/>
              <a:buNone/>
            </a:pPr>
            <a:r>
              <a:t/>
            </a:r>
            <a:endParaRPr b="0" i="0" sz="2100" u="none" cap="none" strike="noStrike">
              <a:solidFill>
                <a:srgbClr val="000000"/>
              </a:solidFill>
              <a:latin typeface="Calibri"/>
              <a:ea typeface="Calibri"/>
              <a:cs typeface="Calibri"/>
              <a:sym typeface="Calibri"/>
            </a:endParaRPr>
          </a:p>
          <a:p>
            <a:pPr indent="-31750" lvl="0" marL="0" marR="0" rtl="0" algn="l">
              <a:lnSpc>
                <a:spcPct val="90000"/>
              </a:lnSpc>
              <a:spcBef>
                <a:spcPts val="0"/>
              </a:spcBef>
              <a:spcAft>
                <a:spcPts val="0"/>
              </a:spcAft>
              <a:buClr>
                <a:srgbClr val="000000"/>
              </a:buClr>
              <a:buSzPts val="500"/>
              <a:buFont typeface="Arial"/>
              <a:buChar char="•"/>
            </a:pPr>
            <a:r>
              <a:rPr b="1" i="0" lang="en-US" sz="2100" u="none" cap="none" strike="noStrike">
                <a:solidFill>
                  <a:srgbClr val="000000"/>
                </a:solidFill>
                <a:latin typeface="Calibri"/>
                <a:ea typeface="Calibri"/>
                <a:cs typeface="Calibri"/>
                <a:sym typeface="Calibri"/>
              </a:rPr>
              <a:t>Almost everyone will need some knowledge of AI</a:t>
            </a:r>
            <a:r>
              <a:rPr b="0" i="0" lang="en-US" sz="2100" u="none" cap="none" strike="noStrike">
                <a:solidFill>
                  <a:srgbClr val="000000"/>
                </a:solidFill>
                <a:latin typeface="Calibri"/>
                <a:ea typeface="Calibri"/>
                <a:cs typeface="Calibri"/>
                <a:sym typeface="Calibri"/>
              </a:rPr>
              <a:t> as it becomes embedded into our jobs and lives</a:t>
            </a:r>
            <a:endParaRPr b="0" i="0" sz="2100" u="none" cap="none" strike="noStrike">
              <a:solidFill>
                <a:srgbClr val="000000"/>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100"/>
              <a:buFont typeface="Arial"/>
              <a:buNone/>
            </a:pPr>
            <a:r>
              <a:t/>
            </a:r>
            <a:endParaRPr b="0" i="0" sz="2100" u="none" cap="none" strike="noStrike">
              <a:solidFill>
                <a:srgbClr val="000000"/>
              </a:solidFill>
              <a:latin typeface="Calibri"/>
              <a:ea typeface="Calibri"/>
              <a:cs typeface="Calibri"/>
              <a:sym typeface="Calibri"/>
            </a:endParaRPr>
          </a:p>
          <a:p>
            <a:pPr indent="-31750" lvl="0" marL="0" marR="0" rtl="0" algn="l">
              <a:lnSpc>
                <a:spcPct val="90000"/>
              </a:lnSpc>
              <a:spcBef>
                <a:spcPts val="0"/>
              </a:spcBef>
              <a:spcAft>
                <a:spcPts val="0"/>
              </a:spcAft>
              <a:buClr>
                <a:srgbClr val="000000"/>
              </a:buClr>
              <a:buSzPts val="500"/>
              <a:buFont typeface="Arial"/>
              <a:buChar char="•"/>
            </a:pPr>
            <a:r>
              <a:rPr b="0" i="0" lang="en-US" sz="2100" u="none" cap="none" strike="noStrike">
                <a:solidFill>
                  <a:srgbClr val="000000"/>
                </a:solidFill>
                <a:latin typeface="Calibri"/>
                <a:ea typeface="Calibri"/>
                <a:cs typeface="Calibri"/>
                <a:sym typeface="Calibri"/>
              </a:rPr>
              <a:t>Those who have the skills to work in this changing environment will benefit the most</a:t>
            </a:r>
            <a:endParaRPr b="0" i="0" sz="2100" u="none" cap="none" strike="noStrike">
              <a:solidFill>
                <a:srgbClr val="000000"/>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1800"/>
              <a:buFont typeface="Helvetica Neue"/>
              <a:buNone/>
            </a:pPr>
            <a:r>
              <a:t/>
            </a:r>
            <a:endParaRPr b="0" i="0" sz="1800" u="none" cap="none" strike="noStrike">
              <a:solidFill>
                <a:srgbClr val="000000"/>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1800"/>
              <a:buFont typeface="Helvetica Neue"/>
              <a:buNone/>
            </a:pPr>
            <a:r>
              <a:t/>
            </a:r>
            <a:endParaRPr b="0" i="0" sz="1800" u="none" cap="none" strike="noStrike">
              <a:solidFill>
                <a:srgbClr val="000000"/>
              </a:solidFill>
              <a:latin typeface="Calibri"/>
              <a:ea typeface="Calibri"/>
              <a:cs typeface="Calibri"/>
              <a:sym typeface="Calibri"/>
            </a:endParaRPr>
          </a:p>
          <a:p>
            <a:pPr indent="0" lvl="0" marL="0" marR="0" rtl="0" algn="r">
              <a:lnSpc>
                <a:spcPct val="90000"/>
              </a:lnSpc>
              <a:spcBef>
                <a:spcPts val="0"/>
              </a:spcBef>
              <a:spcAft>
                <a:spcPts val="0"/>
              </a:spcAft>
              <a:buClr>
                <a:srgbClr val="000000"/>
              </a:buClr>
              <a:buSzPts val="1400"/>
              <a:buFont typeface="Arial"/>
              <a:buNone/>
            </a:pPr>
            <a:r>
              <a:rPr i="0" lang="en-US" sz="800" u="sng" cap="none" strike="noStrike">
                <a:solidFill>
                  <a:schemeClr val="hlink"/>
                </a:solidFill>
                <a:latin typeface="Calibri"/>
                <a:ea typeface="Calibri"/>
                <a:cs typeface="Calibri"/>
                <a:sym typeface="Calibri"/>
                <a:hlinkClick r:id="rId3"/>
              </a:rPr>
              <a:t>Source: AI Skills: A Preliminary Assessment of the Skills  Needed for the Deployment, Management and Regulation of Artificial Intelligence. Expert Group on Future Skills Needs, May 202</a:t>
            </a:r>
            <a:r>
              <a:rPr i="0" lang="en-US" sz="800" u="none" cap="none" strike="noStrike">
                <a:solidFill>
                  <a:srgbClr val="000000"/>
                </a:solidFill>
                <a:latin typeface="Calibri"/>
                <a:ea typeface="Calibri"/>
                <a:cs typeface="Calibri"/>
                <a:sym typeface="Calibri"/>
              </a:rPr>
              <a:t>2</a:t>
            </a:r>
            <a:endParaRPr sz="800">
              <a:latin typeface="Calibri"/>
              <a:ea typeface="Calibri"/>
              <a:cs typeface="Calibri"/>
              <a:sym typeface="Calibri"/>
            </a:endParaRPr>
          </a:p>
        </p:txBody>
      </p:sp>
      <p:sp>
        <p:nvSpPr>
          <p:cNvPr id="240" name="Google Shape;240;p7"/>
          <p:cNvSpPr txBox="1"/>
          <p:nvPr>
            <p:ph type="title"/>
          </p:nvPr>
        </p:nvSpPr>
        <p:spPr>
          <a:xfrm>
            <a:off x="379412" y="471487"/>
            <a:ext cx="10094912" cy="1223962"/>
          </a:xfrm>
          <a:prstGeom prst="rect">
            <a:avLst/>
          </a:prstGeom>
          <a:noFill/>
          <a:ln>
            <a:noFill/>
          </a:ln>
        </p:spPr>
        <p:txBody>
          <a:bodyPr anchorCtr="0" anchor="ctr" bIns="45675" lIns="45675" spcFirstLastPara="1" rIns="45675" wrap="square" tIns="45675">
            <a:noAutofit/>
          </a:bodyPr>
          <a:lstStyle/>
          <a:p>
            <a:pPr indent="0" lvl="0" marL="0" rtl="0" algn="l">
              <a:lnSpc>
                <a:spcPct val="90000"/>
              </a:lnSpc>
              <a:spcBef>
                <a:spcPts val="0"/>
              </a:spcBef>
              <a:spcAft>
                <a:spcPts val="0"/>
              </a:spcAft>
              <a:buClr>
                <a:srgbClr val="FFFFFF"/>
              </a:buClr>
              <a:buSzPts val="1400"/>
              <a:buFont typeface="Arial"/>
              <a:buNone/>
            </a:pPr>
            <a:r>
              <a:rPr lang="en-US" sz="3600">
                <a:solidFill>
                  <a:srgbClr val="FFFFFF"/>
                </a:solidFill>
                <a:latin typeface="Calibri"/>
                <a:ea typeface="Calibri"/>
                <a:cs typeface="Calibri"/>
                <a:sym typeface="Calibri"/>
              </a:rPr>
              <a:t>AI and the World of Work</a:t>
            </a:r>
            <a:endParaRPr>
              <a:latin typeface="Calibri"/>
              <a:ea typeface="Calibri"/>
              <a:cs typeface="Calibri"/>
              <a:sym typeface="Calibri"/>
            </a:endParaRPr>
          </a:p>
        </p:txBody>
      </p:sp>
      <p:pic>
        <p:nvPicPr>
          <p:cNvPr id="241" name="Google Shape;241;p7"/>
          <p:cNvPicPr preferRelativeResize="0"/>
          <p:nvPr/>
        </p:nvPicPr>
        <p:blipFill rotWithShape="1">
          <a:blip r:embed="rId4">
            <a:alphaModFix/>
          </a:blip>
          <a:srcRect b="0" l="0" r="0" t="0"/>
          <a:stretch/>
        </p:blipFill>
        <p:spPr>
          <a:xfrm>
            <a:off x="6615625" y="2241550"/>
            <a:ext cx="3599300" cy="3599300"/>
          </a:xfrm>
          <a:prstGeom prst="rect">
            <a:avLst/>
          </a:prstGeom>
          <a:noFill/>
          <a:ln>
            <a:noFill/>
          </a:ln>
        </p:spPr>
      </p:pic>
      <p:grpSp>
        <p:nvGrpSpPr>
          <p:cNvPr id="242" name="Google Shape;242;p7"/>
          <p:cNvGrpSpPr/>
          <p:nvPr/>
        </p:nvGrpSpPr>
        <p:grpSpPr>
          <a:xfrm>
            <a:off x="0" y="6502525"/>
            <a:ext cx="12305425" cy="438450"/>
            <a:chOff x="0" y="6502525"/>
            <a:chExt cx="12305425" cy="438450"/>
          </a:xfrm>
        </p:grpSpPr>
        <p:sp>
          <p:nvSpPr>
            <p:cNvPr id="243" name="Google Shape;243;p7"/>
            <p:cNvSpPr/>
            <p:nvPr/>
          </p:nvSpPr>
          <p:spPr>
            <a:xfrm>
              <a:off x="0" y="6502525"/>
              <a:ext cx="12192000" cy="4206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44" name="Google Shape;244;p7"/>
            <p:cNvSpPr txBox="1"/>
            <p:nvPr/>
          </p:nvSpPr>
          <p:spPr>
            <a:xfrm>
              <a:off x="995500" y="6520375"/>
              <a:ext cx="9913500" cy="354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T</a:t>
              </a:r>
              <a:r>
                <a:rPr b="0" i="0" lang="en-US" sz="1100" u="none" cap="none" strike="noStrike">
                  <a:solidFill>
                    <a:srgbClr val="000000"/>
                  </a:solidFill>
                  <a:latin typeface="Calibri"/>
                  <a:ea typeface="Calibri"/>
                  <a:cs typeface="Calibri"/>
                  <a:sym typeface="Calibri"/>
                </a:rPr>
                <a:t>his work is licensed under a </a:t>
              </a:r>
              <a:r>
                <a:rPr b="0" i="0" lang="en-US" sz="1100" u="sng" cap="none" strike="noStrike">
                  <a:solidFill>
                    <a:srgbClr val="5B9BD5"/>
                  </a:solidFill>
                  <a:latin typeface="Calibri"/>
                  <a:ea typeface="Calibri"/>
                  <a:cs typeface="Calibri"/>
                  <a:sym typeface="Calibri"/>
                  <a:hlinkClick r:id="rId5">
                    <a:extLst>
                      <a:ext uri="{A12FA001-AC4F-418D-AE19-62706E023703}">
                        <ahyp:hlinkClr val="tx"/>
                      </a:ext>
                    </a:extLst>
                  </a:hlinkClick>
                </a:rPr>
                <a:t>Creative Commons Attribution-NonCommercial-ShareAlike 4.0 International License</a:t>
              </a:r>
              <a:endParaRPr b="0" i="0" sz="1100" u="none" cap="none" strike="noStrike">
                <a:solidFill>
                  <a:srgbClr val="5B9BD5"/>
                </a:solidFill>
                <a:latin typeface="Calibri"/>
                <a:ea typeface="Calibri"/>
                <a:cs typeface="Calibri"/>
                <a:sym typeface="Calibri"/>
              </a:endParaRPr>
            </a:p>
          </p:txBody>
        </p:sp>
        <p:pic>
          <p:nvPicPr>
            <p:cNvPr id="245" name="Google Shape;245;p7"/>
            <p:cNvPicPr preferRelativeResize="0"/>
            <p:nvPr/>
          </p:nvPicPr>
          <p:blipFill rotWithShape="1">
            <a:blip r:embed="rId6">
              <a:alphaModFix/>
            </a:blip>
            <a:srcRect b="0" l="0" r="0" t="20704"/>
            <a:stretch/>
          </p:blipFill>
          <p:spPr>
            <a:xfrm>
              <a:off x="10809350" y="6520375"/>
              <a:ext cx="1496075" cy="420600"/>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49" name="Shape 249"/>
        <p:cNvGrpSpPr/>
        <p:nvPr/>
      </p:nvGrpSpPr>
      <p:grpSpPr>
        <a:xfrm>
          <a:off x="0" y="0"/>
          <a:ext cx="0" cy="0"/>
          <a:chOff x="0" y="0"/>
          <a:chExt cx="0" cy="0"/>
        </a:xfrm>
      </p:grpSpPr>
      <p:sp>
        <p:nvSpPr>
          <p:cNvPr id="250" name="Google Shape;250;p8"/>
          <p:cNvSpPr txBox="1"/>
          <p:nvPr>
            <p:ph idx="1" type="body"/>
          </p:nvPr>
        </p:nvSpPr>
        <p:spPr>
          <a:xfrm>
            <a:off x="3411537" y="1554162"/>
            <a:ext cx="7961400" cy="40005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3200"/>
              <a:buFont typeface="Arial"/>
              <a:buNone/>
            </a:pPr>
            <a:r>
              <a:rPr i="1" lang="en-US" sz="3200">
                <a:latin typeface="Calibri"/>
                <a:ea typeface="Calibri"/>
                <a:cs typeface="Calibri"/>
                <a:sym typeface="Calibri"/>
              </a:rPr>
              <a:t>Are you worried about the</a:t>
            </a:r>
            <a:br>
              <a:rPr i="1" lang="en-US" sz="3200">
                <a:latin typeface="Calibri"/>
                <a:ea typeface="Calibri"/>
                <a:cs typeface="Calibri"/>
                <a:sym typeface="Calibri"/>
              </a:rPr>
            </a:br>
            <a:r>
              <a:rPr i="1" lang="en-US" sz="3200">
                <a:latin typeface="Calibri"/>
                <a:ea typeface="Calibri"/>
                <a:cs typeface="Calibri"/>
                <a:sym typeface="Calibri"/>
              </a:rPr>
              <a:t> impact of AI on jobs in the future?</a:t>
            </a:r>
            <a:endParaRPr sz="2200">
              <a:latin typeface="Calibri"/>
              <a:ea typeface="Calibri"/>
              <a:cs typeface="Calibri"/>
              <a:sym typeface="Calibri"/>
            </a:endParaRPr>
          </a:p>
        </p:txBody>
      </p:sp>
      <p:sp>
        <p:nvSpPr>
          <p:cNvPr id="251" name="Google Shape;251;p8"/>
          <p:cNvSpPr txBox="1"/>
          <p:nvPr>
            <p:ph type="title"/>
          </p:nvPr>
        </p:nvSpPr>
        <p:spPr>
          <a:xfrm>
            <a:off x="381000" y="471487"/>
            <a:ext cx="7081800" cy="1224000"/>
          </a:xfrm>
          <a:prstGeom prst="rect">
            <a:avLst/>
          </a:prstGeom>
          <a:noFill/>
          <a:ln>
            <a:noFill/>
          </a:ln>
        </p:spPr>
        <p:txBody>
          <a:bodyPr anchorCtr="0" anchor="ctr" bIns="45675" lIns="45675" spcFirstLastPara="1" rIns="45675" wrap="square" tIns="45675">
            <a:noAutofit/>
          </a:bodyPr>
          <a:lstStyle/>
          <a:p>
            <a:pPr indent="0" lvl="0" marL="0" rtl="0" algn="l">
              <a:lnSpc>
                <a:spcPct val="90000"/>
              </a:lnSpc>
              <a:spcBef>
                <a:spcPts val="0"/>
              </a:spcBef>
              <a:spcAft>
                <a:spcPts val="0"/>
              </a:spcAft>
              <a:buClr>
                <a:srgbClr val="FFFFFF"/>
              </a:buClr>
              <a:buSzPts val="1400"/>
              <a:buFont typeface="Arial"/>
              <a:buNone/>
            </a:pPr>
            <a:r>
              <a:rPr lang="en-US" sz="3600">
                <a:solidFill>
                  <a:srgbClr val="FFFFFF"/>
                </a:solidFill>
                <a:latin typeface="Calibri"/>
                <a:ea typeface="Calibri"/>
                <a:cs typeface="Calibri"/>
                <a:sym typeface="Calibri"/>
              </a:rPr>
              <a:t>Will a robot take my job?</a:t>
            </a:r>
            <a:endParaRPr b="1" sz="3600">
              <a:latin typeface="Calibri"/>
              <a:ea typeface="Calibri"/>
              <a:cs typeface="Calibri"/>
              <a:sym typeface="Calibri"/>
            </a:endParaRPr>
          </a:p>
        </p:txBody>
      </p:sp>
      <p:pic>
        <p:nvPicPr>
          <p:cNvPr id="252" name="Google Shape;252;p8"/>
          <p:cNvPicPr preferRelativeResize="0"/>
          <p:nvPr/>
        </p:nvPicPr>
        <p:blipFill rotWithShape="1">
          <a:blip r:embed="rId3">
            <a:alphaModFix/>
          </a:blip>
          <a:srcRect b="0" l="0" r="0" t="0"/>
          <a:stretch/>
        </p:blipFill>
        <p:spPr>
          <a:xfrm>
            <a:off x="381000" y="2335200"/>
            <a:ext cx="2438400" cy="2438400"/>
          </a:xfrm>
          <a:prstGeom prst="rect">
            <a:avLst/>
          </a:prstGeom>
          <a:noFill/>
          <a:ln>
            <a:noFill/>
          </a:ln>
        </p:spPr>
      </p:pic>
      <p:grpSp>
        <p:nvGrpSpPr>
          <p:cNvPr id="253" name="Google Shape;253;p8"/>
          <p:cNvGrpSpPr/>
          <p:nvPr/>
        </p:nvGrpSpPr>
        <p:grpSpPr>
          <a:xfrm>
            <a:off x="0" y="6502525"/>
            <a:ext cx="12305425" cy="438450"/>
            <a:chOff x="0" y="6502525"/>
            <a:chExt cx="12305425" cy="438450"/>
          </a:xfrm>
        </p:grpSpPr>
        <p:sp>
          <p:nvSpPr>
            <p:cNvPr id="254" name="Google Shape;254;p8"/>
            <p:cNvSpPr/>
            <p:nvPr/>
          </p:nvSpPr>
          <p:spPr>
            <a:xfrm>
              <a:off x="0" y="6502525"/>
              <a:ext cx="12192000" cy="4206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55" name="Google Shape;255;p8"/>
            <p:cNvSpPr txBox="1"/>
            <p:nvPr/>
          </p:nvSpPr>
          <p:spPr>
            <a:xfrm>
              <a:off x="995500" y="6520375"/>
              <a:ext cx="9913500" cy="354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T</a:t>
              </a:r>
              <a:r>
                <a:rPr b="0" i="0" lang="en-US" sz="1100" u="none" cap="none" strike="noStrike">
                  <a:solidFill>
                    <a:srgbClr val="000000"/>
                  </a:solidFill>
                  <a:latin typeface="Calibri"/>
                  <a:ea typeface="Calibri"/>
                  <a:cs typeface="Calibri"/>
                  <a:sym typeface="Calibri"/>
                </a:rPr>
                <a:t>his work is licensed under a </a:t>
              </a:r>
              <a:r>
                <a:rPr b="0" i="0" lang="en-US" sz="1100" u="sng" cap="none" strike="noStrike">
                  <a:solidFill>
                    <a:srgbClr val="5B9BD5"/>
                  </a:solidFill>
                  <a:latin typeface="Calibri"/>
                  <a:ea typeface="Calibri"/>
                  <a:cs typeface="Calibri"/>
                  <a:sym typeface="Calibri"/>
                  <a:hlinkClick r:id="rId4">
                    <a:extLst>
                      <a:ext uri="{A12FA001-AC4F-418D-AE19-62706E023703}">
                        <ahyp:hlinkClr val="tx"/>
                      </a:ext>
                    </a:extLst>
                  </a:hlinkClick>
                </a:rPr>
                <a:t>Creative Commons Attribution-NonCommercial-ShareAlike 4.0 International License</a:t>
              </a:r>
              <a:endParaRPr b="0" i="0" sz="1100" u="none" cap="none" strike="noStrike">
                <a:solidFill>
                  <a:srgbClr val="5B9BD5"/>
                </a:solidFill>
                <a:latin typeface="Calibri"/>
                <a:ea typeface="Calibri"/>
                <a:cs typeface="Calibri"/>
                <a:sym typeface="Calibri"/>
              </a:endParaRPr>
            </a:p>
          </p:txBody>
        </p:sp>
        <p:pic>
          <p:nvPicPr>
            <p:cNvPr id="256" name="Google Shape;256;p8"/>
            <p:cNvPicPr preferRelativeResize="0"/>
            <p:nvPr/>
          </p:nvPicPr>
          <p:blipFill rotWithShape="1">
            <a:blip r:embed="rId5">
              <a:alphaModFix/>
            </a:blip>
            <a:srcRect b="0" l="0" r="0" t="20704"/>
            <a:stretch/>
          </p:blipFill>
          <p:spPr>
            <a:xfrm>
              <a:off x="10809350" y="6520375"/>
              <a:ext cx="1496075" cy="420600"/>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60" name="Shape 260"/>
        <p:cNvGrpSpPr/>
        <p:nvPr/>
      </p:nvGrpSpPr>
      <p:grpSpPr>
        <a:xfrm>
          <a:off x="0" y="0"/>
          <a:ext cx="0" cy="0"/>
          <a:chOff x="0" y="0"/>
          <a:chExt cx="0" cy="0"/>
        </a:xfrm>
      </p:grpSpPr>
      <p:sp>
        <p:nvSpPr>
          <p:cNvPr id="261" name="Google Shape;261;p9"/>
          <p:cNvSpPr txBox="1"/>
          <p:nvPr>
            <p:ph idx="1" type="body"/>
          </p:nvPr>
        </p:nvSpPr>
        <p:spPr>
          <a:xfrm>
            <a:off x="838200" y="2241550"/>
            <a:ext cx="4343400" cy="39339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SzPts val="1400"/>
              <a:buNone/>
            </a:pPr>
            <a:r>
              <a:rPr i="0" lang="en-US" sz="2000" u="none" cap="none" strike="noStrike">
                <a:solidFill>
                  <a:srgbClr val="000000"/>
                </a:solidFill>
                <a:latin typeface="Calibri"/>
                <a:ea typeface="Calibri"/>
                <a:cs typeface="Calibri"/>
                <a:sym typeface="Calibri"/>
              </a:rPr>
              <a:t>1 in 3 jobs in Ireland are at high risk of being disrupted by the adoption of digital technologies</a:t>
            </a:r>
            <a:endParaRPr i="0" sz="2000" u="none" cap="none" strike="noStrike">
              <a:solidFill>
                <a:srgbClr val="000000"/>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1800"/>
              <a:buFont typeface="Helvetica Neue"/>
              <a:buNone/>
            </a:pPr>
            <a:r>
              <a:t/>
            </a:r>
            <a:endParaRPr i="0" sz="2000" u="none" cap="none" strike="noStrike">
              <a:solidFill>
                <a:srgbClr val="000000"/>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1800"/>
              <a:buFont typeface="Arial"/>
              <a:buNone/>
            </a:pPr>
            <a:r>
              <a:rPr i="0" lang="en-US" sz="2000" u="none" cap="none" strike="noStrike">
                <a:solidFill>
                  <a:srgbClr val="000000"/>
                </a:solidFill>
                <a:latin typeface="Calibri"/>
                <a:ea typeface="Calibri"/>
                <a:cs typeface="Calibri"/>
                <a:sym typeface="Calibri"/>
              </a:rPr>
              <a:t>BUT</a:t>
            </a:r>
            <a:endParaRPr i="0" sz="2000" u="none" cap="none" strike="noStrike">
              <a:solidFill>
                <a:srgbClr val="000000"/>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1800"/>
              <a:buFont typeface="Helvetica Neue"/>
              <a:buNone/>
            </a:pPr>
            <a:r>
              <a:t/>
            </a:r>
            <a:endParaRPr i="0" sz="2000" u="none" cap="none" strike="noStrike">
              <a:solidFill>
                <a:srgbClr val="000000"/>
              </a:solidFill>
              <a:latin typeface="Calibri"/>
              <a:ea typeface="Calibri"/>
              <a:cs typeface="Calibri"/>
              <a:sym typeface="Calibri"/>
            </a:endParaRPr>
          </a:p>
          <a:p>
            <a:pPr indent="0" lvl="0" marL="0" marR="0" rtl="0" algn="l">
              <a:lnSpc>
                <a:spcPct val="90000"/>
              </a:lnSpc>
              <a:spcBef>
                <a:spcPts val="0"/>
              </a:spcBef>
              <a:spcAft>
                <a:spcPts val="0"/>
              </a:spcAft>
              <a:buSzPts val="1400"/>
              <a:buNone/>
            </a:pPr>
            <a:r>
              <a:rPr i="0" lang="en-US" sz="2000" u="none" cap="none" strike="noStrike">
                <a:solidFill>
                  <a:srgbClr val="000000"/>
                </a:solidFill>
                <a:latin typeface="Calibri"/>
                <a:ea typeface="Calibri"/>
                <a:cs typeface="Calibri"/>
                <a:sym typeface="Calibri"/>
              </a:rPr>
              <a:t>Much of the disruption will result in </a:t>
            </a:r>
            <a:r>
              <a:rPr b="1" i="0" lang="en-US" sz="2000" u="none" cap="none" strike="noStrike">
                <a:solidFill>
                  <a:srgbClr val="000000"/>
                </a:solidFill>
                <a:latin typeface="Calibri"/>
                <a:ea typeface="Calibri"/>
                <a:cs typeface="Calibri"/>
                <a:sym typeface="Calibri"/>
              </a:rPr>
              <a:t>changes</a:t>
            </a:r>
            <a:r>
              <a:rPr i="0" lang="en-US" sz="2000" u="none" cap="none" strike="noStrike">
                <a:solidFill>
                  <a:srgbClr val="000000"/>
                </a:solidFill>
                <a:latin typeface="Calibri"/>
                <a:ea typeface="Calibri"/>
                <a:cs typeface="Calibri"/>
                <a:sym typeface="Calibri"/>
              </a:rPr>
              <a:t> to job roles and tasks performed by individuals rather than job losses</a:t>
            </a:r>
            <a:endParaRPr i="0" sz="2000" u="none" cap="none" strike="noStrike">
              <a:solidFill>
                <a:srgbClr val="000000"/>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1800"/>
              <a:buFont typeface="Helvetica Neue"/>
              <a:buNone/>
            </a:pPr>
            <a:r>
              <a:t/>
            </a:r>
            <a:endParaRPr i="0" sz="1800" u="none" cap="none" strike="noStrike">
              <a:solidFill>
                <a:srgbClr val="000000"/>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1800"/>
              <a:buFont typeface="Helvetica Neue"/>
              <a:buNone/>
            </a:pPr>
            <a:r>
              <a:t/>
            </a:r>
            <a:endParaRPr i="0" sz="1800" u="none" cap="none" strike="noStrike">
              <a:solidFill>
                <a:srgbClr val="000000"/>
              </a:solidFill>
              <a:latin typeface="Calibri"/>
              <a:ea typeface="Calibri"/>
              <a:cs typeface="Calibri"/>
              <a:sym typeface="Calibri"/>
            </a:endParaRPr>
          </a:p>
          <a:p>
            <a:pPr indent="0" lvl="0" marL="0" marR="0" rtl="0" algn="r">
              <a:lnSpc>
                <a:spcPct val="90000"/>
              </a:lnSpc>
              <a:spcBef>
                <a:spcPts val="0"/>
              </a:spcBef>
              <a:spcAft>
                <a:spcPts val="0"/>
              </a:spcAft>
              <a:buClr>
                <a:srgbClr val="000000"/>
              </a:buClr>
              <a:buSzPts val="1400"/>
              <a:buFont typeface="Arial"/>
              <a:buNone/>
            </a:pPr>
            <a:r>
              <a:rPr i="0" lang="en-US" sz="800" u="sng" cap="none" strike="noStrike">
                <a:solidFill>
                  <a:schemeClr val="hlink"/>
                </a:solidFill>
                <a:latin typeface="Calibri"/>
                <a:ea typeface="Calibri"/>
                <a:cs typeface="Calibri"/>
                <a:sym typeface="Calibri"/>
                <a:hlinkClick r:id="rId3"/>
              </a:rPr>
              <a:t>Digital Transformation: Assessing the Impact of Digitalisation on Ireland’s Workforce. </a:t>
            </a:r>
            <a:br>
              <a:rPr i="0" lang="en-US" sz="800" u="sng" cap="none" strike="noStrike">
                <a:solidFill>
                  <a:schemeClr val="hlink"/>
                </a:solidFill>
                <a:latin typeface="Calibri"/>
                <a:ea typeface="Calibri"/>
                <a:cs typeface="Calibri"/>
                <a:sym typeface="Calibri"/>
                <a:hlinkClick r:id="rId4"/>
              </a:rPr>
            </a:br>
            <a:r>
              <a:rPr i="0" lang="en-US" sz="800" u="sng" cap="none" strike="noStrike">
                <a:solidFill>
                  <a:schemeClr val="hlink"/>
                </a:solidFill>
                <a:latin typeface="Calibri"/>
                <a:ea typeface="Calibri"/>
                <a:cs typeface="Calibri"/>
                <a:sym typeface="Calibri"/>
                <a:hlinkClick r:id="rId5"/>
              </a:rPr>
              <a:t>Expert Group on Future Skills Needs, 2018</a:t>
            </a:r>
            <a:endParaRPr sz="800">
              <a:latin typeface="Calibri"/>
              <a:ea typeface="Calibri"/>
              <a:cs typeface="Calibri"/>
              <a:sym typeface="Calibri"/>
            </a:endParaRPr>
          </a:p>
        </p:txBody>
      </p:sp>
      <p:sp>
        <p:nvSpPr>
          <p:cNvPr id="262" name="Google Shape;262;p9"/>
          <p:cNvSpPr txBox="1"/>
          <p:nvPr>
            <p:ph type="title"/>
          </p:nvPr>
        </p:nvSpPr>
        <p:spPr>
          <a:xfrm>
            <a:off x="379412" y="471487"/>
            <a:ext cx="10095000" cy="1224000"/>
          </a:xfrm>
          <a:prstGeom prst="rect">
            <a:avLst/>
          </a:prstGeom>
          <a:noFill/>
          <a:ln>
            <a:noFill/>
          </a:ln>
        </p:spPr>
        <p:txBody>
          <a:bodyPr anchorCtr="0" anchor="ctr" bIns="45675" lIns="45675" spcFirstLastPara="1" rIns="45675" wrap="square" tIns="45675">
            <a:noAutofit/>
          </a:bodyPr>
          <a:lstStyle/>
          <a:p>
            <a:pPr indent="0" lvl="0" marL="0" rtl="0" algn="l">
              <a:lnSpc>
                <a:spcPct val="90000"/>
              </a:lnSpc>
              <a:spcBef>
                <a:spcPts val="0"/>
              </a:spcBef>
              <a:spcAft>
                <a:spcPts val="0"/>
              </a:spcAft>
              <a:buClr>
                <a:srgbClr val="FFFFFF"/>
              </a:buClr>
              <a:buSzPts val="1400"/>
              <a:buFont typeface="Arial"/>
              <a:buNone/>
            </a:pPr>
            <a:r>
              <a:rPr lang="en-US" sz="3600">
                <a:solidFill>
                  <a:srgbClr val="FFFFFF"/>
                </a:solidFill>
                <a:latin typeface="Calibri"/>
                <a:ea typeface="Calibri"/>
                <a:cs typeface="Calibri"/>
                <a:sym typeface="Calibri"/>
              </a:rPr>
              <a:t>Will a robot take my job?</a:t>
            </a:r>
            <a:endParaRPr>
              <a:latin typeface="Calibri"/>
              <a:ea typeface="Calibri"/>
              <a:cs typeface="Calibri"/>
              <a:sym typeface="Calibri"/>
            </a:endParaRPr>
          </a:p>
        </p:txBody>
      </p:sp>
      <p:pic>
        <p:nvPicPr>
          <p:cNvPr id="263" name="Google Shape;263;p9"/>
          <p:cNvPicPr preferRelativeResize="0"/>
          <p:nvPr/>
        </p:nvPicPr>
        <p:blipFill rotWithShape="1">
          <a:blip r:embed="rId6">
            <a:alphaModFix/>
          </a:blip>
          <a:srcRect b="0" l="0" r="0" t="0"/>
          <a:stretch/>
        </p:blipFill>
        <p:spPr>
          <a:xfrm>
            <a:off x="6615625" y="1298575"/>
            <a:ext cx="4876800" cy="4876800"/>
          </a:xfrm>
          <a:prstGeom prst="rect">
            <a:avLst/>
          </a:prstGeom>
          <a:noFill/>
          <a:ln>
            <a:noFill/>
          </a:ln>
        </p:spPr>
      </p:pic>
      <p:grpSp>
        <p:nvGrpSpPr>
          <p:cNvPr id="264" name="Google Shape;264;p9"/>
          <p:cNvGrpSpPr/>
          <p:nvPr/>
        </p:nvGrpSpPr>
        <p:grpSpPr>
          <a:xfrm>
            <a:off x="0" y="6502525"/>
            <a:ext cx="12305425" cy="438450"/>
            <a:chOff x="0" y="6502525"/>
            <a:chExt cx="12305425" cy="438450"/>
          </a:xfrm>
        </p:grpSpPr>
        <p:sp>
          <p:nvSpPr>
            <p:cNvPr id="265" name="Google Shape;265;p9"/>
            <p:cNvSpPr/>
            <p:nvPr/>
          </p:nvSpPr>
          <p:spPr>
            <a:xfrm>
              <a:off x="0" y="6502525"/>
              <a:ext cx="12192000" cy="4206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66" name="Google Shape;266;p9"/>
            <p:cNvSpPr txBox="1"/>
            <p:nvPr/>
          </p:nvSpPr>
          <p:spPr>
            <a:xfrm>
              <a:off x="995500" y="6520375"/>
              <a:ext cx="9913500" cy="354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T</a:t>
              </a:r>
              <a:r>
                <a:rPr b="0" i="0" lang="en-US" sz="1100" u="none" cap="none" strike="noStrike">
                  <a:solidFill>
                    <a:srgbClr val="000000"/>
                  </a:solidFill>
                  <a:latin typeface="Calibri"/>
                  <a:ea typeface="Calibri"/>
                  <a:cs typeface="Calibri"/>
                  <a:sym typeface="Calibri"/>
                </a:rPr>
                <a:t>his work is licensed under a </a:t>
              </a:r>
              <a:r>
                <a:rPr b="0" i="0" lang="en-US" sz="1100" u="sng" cap="none" strike="noStrike">
                  <a:solidFill>
                    <a:srgbClr val="5B9BD5"/>
                  </a:solidFill>
                  <a:latin typeface="Calibri"/>
                  <a:ea typeface="Calibri"/>
                  <a:cs typeface="Calibri"/>
                  <a:sym typeface="Calibri"/>
                  <a:hlinkClick r:id="rId7">
                    <a:extLst>
                      <a:ext uri="{A12FA001-AC4F-418D-AE19-62706E023703}">
                        <ahyp:hlinkClr val="tx"/>
                      </a:ext>
                    </a:extLst>
                  </a:hlinkClick>
                </a:rPr>
                <a:t>Creative Commons Attribution-NonCommercial-ShareAlike 4.0 International License</a:t>
              </a:r>
              <a:endParaRPr b="0" i="0" sz="1100" u="none" cap="none" strike="noStrike">
                <a:solidFill>
                  <a:srgbClr val="5B9BD5"/>
                </a:solidFill>
                <a:latin typeface="Calibri"/>
                <a:ea typeface="Calibri"/>
                <a:cs typeface="Calibri"/>
                <a:sym typeface="Calibri"/>
              </a:endParaRPr>
            </a:p>
          </p:txBody>
        </p:sp>
        <p:pic>
          <p:nvPicPr>
            <p:cNvPr id="267" name="Google Shape;267;p9"/>
            <p:cNvPicPr preferRelativeResize="0"/>
            <p:nvPr/>
          </p:nvPicPr>
          <p:blipFill rotWithShape="1">
            <a:blip r:embed="rId8">
              <a:alphaModFix/>
            </a:blip>
            <a:srcRect b="0" l="0" r="0" t="20704"/>
            <a:stretch/>
          </p:blipFill>
          <p:spPr>
            <a:xfrm>
              <a:off x="10809350" y="6520375"/>
              <a:ext cx="1496075" cy="420600"/>
            </a:xfrm>
            <a:prstGeom prst="rect">
              <a:avLst/>
            </a:prstGeom>
            <a:noFill/>
            <a:ln>
              <a:noFill/>
            </a:ln>
          </p:spPr>
        </p:pic>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OI_THEME_TEMPLATE_DESIGN">
  <a:themeElements>
    <a:clrScheme name="POI_THEME_TEMPLATE_DESIGN">
      <a:dk1>
        <a:srgbClr val="000000"/>
      </a:dk1>
      <a:lt1>
        <a:srgbClr val="FFFFFF"/>
      </a:lt1>
      <a:dk2>
        <a:srgbClr val="A7A7A7"/>
      </a:dk2>
      <a:lt2>
        <a:srgbClr val="535353"/>
      </a:lt2>
      <a:accent1>
        <a:srgbClr val="4472C4"/>
      </a:accent1>
      <a:accent2>
        <a:srgbClr val="ED7D31"/>
      </a:accent2>
      <a:accent3>
        <a:srgbClr val="FFFFFF"/>
      </a:accent3>
      <a:accent4>
        <a:srgbClr val="4472C4"/>
      </a:accent4>
      <a:accent5>
        <a:srgbClr val="ED7D31"/>
      </a:accent5>
      <a:accent6>
        <a:srgbClr val="FFFFFF"/>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POI_THEME_TEMPLATE_DESIGN">
  <a:themeElements>
    <a:clrScheme name="POI_THEME_TEMPLATE_DESIGN">
      <a:dk1>
        <a:srgbClr val="000000"/>
      </a:dk1>
      <a:lt1>
        <a:srgbClr val="FFFFFF"/>
      </a:lt1>
      <a:dk2>
        <a:srgbClr val="A7A7A7"/>
      </a:dk2>
      <a:lt2>
        <a:srgbClr val="535353"/>
      </a:lt2>
      <a:accent1>
        <a:srgbClr val="4472C4"/>
      </a:accent1>
      <a:accent2>
        <a:srgbClr val="ED7D31"/>
      </a:accent2>
      <a:accent3>
        <a:srgbClr val="FFFFFF"/>
      </a:accent3>
      <a:accent4>
        <a:srgbClr val="4472C4"/>
      </a:accent4>
      <a:accent5>
        <a:srgbClr val="ED7D31"/>
      </a:accent5>
      <a:accent6>
        <a:srgbClr val="FFFFFF"/>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