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 id="214748367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y="6858000" cx="12192000"/>
  <p:notesSz cx="6858000" cy="9144000"/>
  <p:embeddedFontLst>
    <p:embeddedFont>
      <p:font typeface="Roboto"/>
      <p:regular r:id="rId34"/>
      <p:bold r:id="rId35"/>
      <p:italic r:id="rId36"/>
      <p:boldItalic r:id="rId37"/>
    </p:embeddedFont>
    <p:embeddedFont>
      <p:font typeface="Merriweather"/>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2" roundtripDataSignature="AMtx7migoi5J5RIU9jDypfF7tkaQqTJy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Merriweather-italic.fntdata"/><Relationship Id="rId20" Type="http://schemas.openxmlformats.org/officeDocument/2006/relationships/slide" Target="slides/slide13.xml"/><Relationship Id="rId42" Type="http://customschemas.google.com/relationships/presentationmetadata" Target="metadata"/><Relationship Id="rId41" Type="http://schemas.openxmlformats.org/officeDocument/2006/relationships/font" Target="fonts/Merriweather-boldItalic.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Roboto-bold.fntdata"/><Relationship Id="rId12" Type="http://schemas.openxmlformats.org/officeDocument/2006/relationships/slide" Target="slides/slide5.xml"/><Relationship Id="rId34" Type="http://schemas.openxmlformats.org/officeDocument/2006/relationships/font" Target="fonts/Roboto-regular.fntdata"/><Relationship Id="rId15" Type="http://schemas.openxmlformats.org/officeDocument/2006/relationships/slide" Target="slides/slide8.xml"/><Relationship Id="rId37" Type="http://schemas.openxmlformats.org/officeDocument/2006/relationships/font" Target="fonts/Roboto-boldItalic.fntdata"/><Relationship Id="rId14" Type="http://schemas.openxmlformats.org/officeDocument/2006/relationships/slide" Target="slides/slide7.xml"/><Relationship Id="rId36" Type="http://schemas.openxmlformats.org/officeDocument/2006/relationships/font" Target="fonts/Roboto-italic.fntdata"/><Relationship Id="rId17" Type="http://schemas.openxmlformats.org/officeDocument/2006/relationships/slide" Target="slides/slide10.xml"/><Relationship Id="rId39" Type="http://schemas.openxmlformats.org/officeDocument/2006/relationships/font" Target="fonts/Merriweather-bold.fntdata"/><Relationship Id="rId16" Type="http://schemas.openxmlformats.org/officeDocument/2006/relationships/slide" Target="slides/slide9.xml"/><Relationship Id="rId38" Type="http://schemas.openxmlformats.org/officeDocument/2006/relationships/font" Target="fonts/Merriweather-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8861bb079f_0_2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28861bb079f_0_2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96" name="Google Shape;196;g28861bb079f_0_2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7974d3ec21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1" name="Google Shape;301;g27974d3ec21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7b83b13d5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5" name="Google Shape;315;g27b83b13d5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eb20be45a5_0_1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9" name="Google Shape;329;geb20be45a5_0_1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eb20be45a5_0_1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0" name="Google Shape;340;geb20be45a5_0_1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7dda340112_3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5" name="Google Shape;355;g27dda340112_3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7cc40c2c4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2" name="Google Shape;372;g27cc40c2c4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eb20be45a5_0_1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4" name="Google Shape;384;geb20be45a5_0_1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eb20be45a5_0_1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4" name="Google Shape;394;geb20be45a5_0_1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eb20be45a5_0_1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5" name="Google Shape;405;geb20be45a5_0_1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5" name="Google Shape;41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100"/>
              <a:buNone/>
            </a:pPr>
            <a:r>
              <a:t/>
            </a:r>
            <a:endParaRPr/>
          </a:p>
          <a:p>
            <a:pPr indent="0" lvl="0" marL="0" rtl="0" algn="l">
              <a:lnSpc>
                <a:spcPct val="115000"/>
              </a:lnSpc>
              <a:spcBef>
                <a:spcPts val="1600"/>
              </a:spcBef>
              <a:spcAft>
                <a:spcPts val="0"/>
              </a:spcAft>
              <a:buSzPts val="1100"/>
              <a:buNone/>
            </a:pPr>
            <a:r>
              <a:rPr lang="en-US" sz="1200">
                <a:solidFill>
                  <a:schemeClr val="dk1"/>
                </a:solidFill>
                <a:latin typeface="Calibri"/>
                <a:ea typeface="Calibri"/>
                <a:cs typeface="Calibri"/>
                <a:sym typeface="Calibri"/>
              </a:rPr>
              <a:t>It was developed by the Science Foundation Ireland ADAPT Research Centre</a:t>
            </a:r>
            <a:endParaRPr/>
          </a:p>
          <a:p>
            <a:pPr indent="0" lvl="0" marL="0" rtl="0" algn="l">
              <a:lnSpc>
                <a:spcPct val="115000"/>
              </a:lnSpc>
              <a:spcBef>
                <a:spcPts val="1600"/>
              </a:spcBef>
              <a:spcAft>
                <a:spcPts val="0"/>
              </a:spcAft>
              <a:buSzPts val="1100"/>
              <a:buNone/>
            </a:pPr>
            <a:r>
              <a:rPr lang="en-US" sz="1200">
                <a:solidFill>
                  <a:schemeClr val="dk1"/>
                </a:solidFill>
                <a:latin typeface="Calibri"/>
                <a:ea typeface="Calibri"/>
                <a:cs typeface="Calibri"/>
                <a:sym typeface="Calibri"/>
              </a:rPr>
              <a:t>ADAPT is a major academia-industry research centre with more than 300 researchers from 8 Irish universities (led by Trinity College Dublin and Dublin City University) producing research and innovations in many aspects of AI </a:t>
            </a:r>
            <a:endParaRPr/>
          </a:p>
          <a:p>
            <a:pPr indent="0" lvl="0" marL="0" rtl="0" algn="l">
              <a:lnSpc>
                <a:spcPct val="115000"/>
              </a:lnSpc>
              <a:spcBef>
                <a:spcPts val="1600"/>
              </a:spcBef>
              <a:spcAft>
                <a:spcPts val="0"/>
              </a:spcAft>
              <a:buSzPts val="1100"/>
              <a:buNone/>
            </a:pPr>
            <a:r>
              <a:rPr lang="en-US" sz="1200">
                <a:solidFill>
                  <a:schemeClr val="dk1"/>
                </a:solidFill>
                <a:latin typeface="Calibri"/>
                <a:ea typeface="Calibri"/>
                <a:cs typeface="Calibri"/>
                <a:sym typeface="Calibri"/>
              </a:rPr>
              <a:t>Partners on the project include, for example, DCU Access, Amazon Web Services and the Lero software research centre</a:t>
            </a:r>
            <a:endParaRPr/>
          </a:p>
          <a:p>
            <a:pPr indent="0" lvl="0" marL="0" rtl="0" algn="l">
              <a:lnSpc>
                <a:spcPct val="115000"/>
              </a:lnSpc>
              <a:spcBef>
                <a:spcPts val="1600"/>
              </a:spcBef>
              <a:spcAft>
                <a:spcPts val="0"/>
              </a:spcAft>
              <a:buSzPts val="1100"/>
              <a:buNone/>
            </a:pPr>
            <a:r>
              <a:rPr lang="en-US" sz="1200">
                <a:solidFill>
                  <a:schemeClr val="dk1"/>
                </a:solidFill>
                <a:latin typeface="Calibri"/>
                <a:ea typeface="Calibri"/>
                <a:cs typeface="Calibri"/>
                <a:sym typeface="Calibri"/>
              </a:rPr>
              <a:t>AI is transforming life as we know it. </a:t>
            </a:r>
            <a:r>
              <a:rPr b="0" i="0" lang="en-US" sz="2000">
                <a:solidFill>
                  <a:srgbClr val="333333"/>
                </a:solidFill>
                <a:latin typeface="Roboto"/>
                <a:ea typeface="Roboto"/>
                <a:cs typeface="Roboto"/>
                <a:sym typeface="Roboto"/>
              </a:rPr>
              <a:t>While AI offers substantial benefits to individuals and society, it has major implications for privacy, ethics and security. AI in My Life aims to help students navigate this so-called ‘Age of AI’ safely and successfully</a:t>
            </a:r>
            <a:endParaRPr sz="1200">
              <a:solidFill>
                <a:schemeClr val="dk1"/>
              </a:solidFill>
              <a:latin typeface="Calibri"/>
              <a:ea typeface="Calibri"/>
              <a:cs typeface="Calibri"/>
              <a:sym typeface="Calibri"/>
            </a:endParaRPr>
          </a:p>
        </p:txBody>
      </p:sp>
      <p:sp>
        <p:nvSpPr>
          <p:cNvPr id="201" name="Google Shape;20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8" name="Google Shape;42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4" name="Google Shape;44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7d786d0c3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8" name="Google Shape;458;g27d786d0c3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27d786d0c3a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3" name="Google Shape;473;g27d786d0c3a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1000"/>
              </a:spcBef>
              <a:spcAft>
                <a:spcPts val="0"/>
              </a:spcAft>
              <a:buSzPts val="1100"/>
              <a:buNone/>
            </a:pPr>
            <a:r>
              <a:t/>
            </a:r>
            <a:endParaRPr/>
          </a:p>
        </p:txBody>
      </p:sp>
      <p:sp>
        <p:nvSpPr>
          <p:cNvPr id="490" name="Google Shape;49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Ask students to indicate what are their key takeaways from this lesson? </a:t>
            </a:r>
            <a:endParaRPr/>
          </a:p>
          <a:p>
            <a:pPr indent="0" lvl="0" marL="0" rtl="0" algn="l">
              <a:lnSpc>
                <a:spcPct val="100000"/>
              </a:lnSpc>
              <a:spcBef>
                <a:spcPts val="0"/>
              </a:spcBef>
              <a:spcAft>
                <a:spcPts val="0"/>
              </a:spcAft>
              <a:buSzPts val="1100"/>
              <a:buNone/>
            </a:pPr>
            <a:r>
              <a:t/>
            </a:r>
            <a:endParaRPr/>
          </a:p>
        </p:txBody>
      </p:sp>
      <p:sp>
        <p:nvSpPr>
          <p:cNvPr id="501" name="Google Shape;50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9" name="Google Shape;519;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100"/>
              <a:buNone/>
            </a:pPr>
            <a:r>
              <a:t/>
            </a:r>
            <a:endParaRPr sz="1200">
              <a:solidFill>
                <a:schemeClr val="dk1"/>
              </a:solidFill>
              <a:latin typeface="Calibri"/>
              <a:ea typeface="Calibri"/>
              <a:cs typeface="Calibri"/>
              <a:sym typeface="Calibri"/>
            </a:endParaRPr>
          </a:p>
        </p:txBody>
      </p:sp>
      <p:sp>
        <p:nvSpPr>
          <p:cNvPr id="214" name="Google Shape;21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100"/>
              <a:buNone/>
            </a:pPr>
            <a:r>
              <a:t/>
            </a:r>
            <a:endParaRPr/>
          </a:p>
          <a:p>
            <a:pPr indent="0" lvl="0" marL="0" rtl="0" algn="l">
              <a:lnSpc>
                <a:spcPct val="115000"/>
              </a:lnSpc>
              <a:spcBef>
                <a:spcPts val="1600"/>
              </a:spcBef>
              <a:spcAft>
                <a:spcPts val="0"/>
              </a:spcAft>
              <a:buSzPts val="1100"/>
              <a:buNone/>
            </a:pPr>
            <a:r>
              <a:rPr lang="en-US" sz="1200">
                <a:solidFill>
                  <a:schemeClr val="dk1"/>
                </a:solidFill>
                <a:latin typeface="Calibri"/>
                <a:ea typeface="Calibri"/>
                <a:cs typeface="Calibri"/>
                <a:sym typeface="Calibri"/>
              </a:rPr>
              <a:t>Comprehend = understand</a:t>
            </a:r>
            <a:endParaRPr/>
          </a:p>
          <a:p>
            <a:pPr indent="0" lvl="0" marL="0" rtl="0" algn="l">
              <a:lnSpc>
                <a:spcPct val="115000"/>
              </a:lnSpc>
              <a:spcBef>
                <a:spcPts val="1600"/>
              </a:spcBef>
              <a:spcAft>
                <a:spcPts val="0"/>
              </a:spcAft>
              <a:buSzPts val="1100"/>
              <a:buNone/>
            </a:pPr>
            <a:r>
              <a:rPr lang="en-US" sz="1200">
                <a:solidFill>
                  <a:schemeClr val="dk1"/>
                </a:solidFill>
                <a:latin typeface="Calibri"/>
                <a:ea typeface="Calibri"/>
                <a:cs typeface="Calibri"/>
                <a:sym typeface="Calibri"/>
              </a:rPr>
              <a:t>Sense = detect</a:t>
            </a:r>
            <a:endParaRPr/>
          </a:p>
          <a:p>
            <a:pPr indent="0" lvl="0" marL="0" rtl="0" algn="l">
              <a:lnSpc>
                <a:spcPct val="115000"/>
              </a:lnSpc>
              <a:spcBef>
                <a:spcPts val="1600"/>
              </a:spcBef>
              <a:spcAft>
                <a:spcPts val="0"/>
              </a:spcAft>
              <a:buSzPts val="1100"/>
              <a:buNone/>
            </a:pPr>
            <a:r>
              <a:rPr lang="en-US" sz="1200">
                <a:solidFill>
                  <a:schemeClr val="dk1"/>
                </a:solidFill>
                <a:latin typeface="Calibri"/>
                <a:ea typeface="Calibri"/>
                <a:cs typeface="Calibri"/>
                <a:sym typeface="Calibri"/>
              </a:rPr>
              <a:t>Through AI, we can programme machines to plan, learn, reason, solve problems, and make decisions. </a:t>
            </a:r>
            <a:endParaRPr sz="1200">
              <a:solidFill>
                <a:schemeClr val="dk1"/>
              </a:solidFill>
              <a:latin typeface="Calibri"/>
              <a:ea typeface="Calibri"/>
              <a:cs typeface="Calibri"/>
              <a:sym typeface="Calibri"/>
            </a:endParaRPr>
          </a:p>
        </p:txBody>
      </p:sp>
      <p:sp>
        <p:nvSpPr>
          <p:cNvPr id="227" name="Google Shape;22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8" name="Google Shape;23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9" name="Google Shape;24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7974d3ec2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0" name="Google Shape;260;g27974d3ec2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7974d3ec21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1" name="Google Shape;271;g27974d3ec21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2" name="Google Shape;28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g28861bb079f_0_301"/>
          <p:cNvSpPr txBox="1"/>
          <p:nvPr>
            <p:ph type="ctrTitle"/>
          </p:nvPr>
        </p:nvSpPr>
        <p:spPr>
          <a:xfrm>
            <a:off x="755373" y="1847020"/>
            <a:ext cx="6450600" cy="1422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4000"/>
              <a:buFont typeface="Calibri"/>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 name="Google Shape;10;g28861bb079f_0_301"/>
          <p:cNvSpPr txBox="1"/>
          <p:nvPr>
            <p:ph idx="1" type="subTitle"/>
          </p:nvPr>
        </p:nvSpPr>
        <p:spPr>
          <a:xfrm>
            <a:off x="755372" y="3361841"/>
            <a:ext cx="64506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1" name="Google Shape;11;g28861bb079f_0_301"/>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losing Slide">
  <p:cSld name="2_Closing Slide">
    <p:spTree>
      <p:nvGrpSpPr>
        <p:cNvPr id="39" name="Shape 39"/>
        <p:cNvGrpSpPr/>
        <p:nvPr/>
      </p:nvGrpSpPr>
      <p:grpSpPr>
        <a:xfrm>
          <a:off x="0" y="0"/>
          <a:ext cx="0" cy="0"/>
          <a:chOff x="0" y="0"/>
          <a:chExt cx="0" cy="0"/>
        </a:xfrm>
      </p:grpSpPr>
      <p:pic>
        <p:nvPicPr>
          <p:cNvPr id="40" name="Google Shape;40;g28861bb079f_0_33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1" name="Google Shape;41;g28861bb079f_0_332"/>
          <p:cNvSpPr txBox="1"/>
          <p:nvPr>
            <p:ph idx="1" type="body"/>
          </p:nvPr>
        </p:nvSpPr>
        <p:spPr>
          <a:xfrm>
            <a:off x="508000" y="2241400"/>
            <a:ext cx="6616800" cy="40131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pic>
        <p:nvPicPr>
          <p:cNvPr descr="A picture containing graphical user interface&#10;&#10;Description automatically generated" id="43" name="Google Shape;43;g28861bb079f_0_33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4" name="Google Shape;44;g28861bb079f_0_335"/>
          <p:cNvSpPr txBox="1"/>
          <p:nvPr>
            <p:ph type="title"/>
          </p:nvPr>
        </p:nvSpPr>
        <p:spPr>
          <a:xfrm>
            <a:off x="6095999" y="481806"/>
            <a:ext cx="56025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g28861bb079f_0_335"/>
          <p:cNvSpPr txBox="1"/>
          <p:nvPr>
            <p:ph idx="1" type="body"/>
          </p:nvPr>
        </p:nvSpPr>
        <p:spPr>
          <a:xfrm>
            <a:off x="838200" y="2176669"/>
            <a:ext cx="3783600" cy="40002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Char char="•"/>
              <a:defRPr>
                <a:solidFill>
                  <a:schemeClr val="dk1"/>
                </a:solidFill>
              </a:defRPr>
            </a:lvl2pPr>
            <a:lvl3pPr indent="-355600" lvl="2" marL="1371600" algn="l">
              <a:lnSpc>
                <a:spcPct val="90000"/>
              </a:lnSpc>
              <a:spcBef>
                <a:spcPts val="500"/>
              </a:spcBef>
              <a:spcAft>
                <a:spcPts val="0"/>
              </a:spcAft>
              <a:buClr>
                <a:schemeClr val="dk1"/>
              </a:buClr>
              <a:buSzPts val="2000"/>
              <a:buChar char="•"/>
              <a:defRPr>
                <a:solidFill>
                  <a:schemeClr val="dk1"/>
                </a:solidFill>
              </a:defRPr>
            </a:lvl3pPr>
            <a:lvl4pPr indent="-342900" lvl="3" marL="1828800" algn="l">
              <a:lnSpc>
                <a:spcPct val="90000"/>
              </a:lnSpc>
              <a:spcBef>
                <a:spcPts val="500"/>
              </a:spcBef>
              <a:spcAft>
                <a:spcPts val="0"/>
              </a:spcAft>
              <a:buClr>
                <a:schemeClr val="dk1"/>
              </a:buClr>
              <a:buSzPts val="1800"/>
              <a:buChar char="•"/>
              <a:defRPr>
                <a:solidFill>
                  <a:schemeClr val="dk1"/>
                </a:solidFill>
              </a:defRPr>
            </a:lvl4pPr>
            <a:lvl5pPr indent="-342900" lvl="4" marL="2286000" algn="l">
              <a:lnSpc>
                <a:spcPct val="90000"/>
              </a:lnSpc>
              <a:spcBef>
                <a:spcPts val="500"/>
              </a:spcBef>
              <a:spcAft>
                <a:spcPts val="0"/>
              </a:spcAft>
              <a:buClr>
                <a:schemeClr val="dk1"/>
              </a:buClr>
              <a:buSzPts val="1800"/>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g28861bb079f_0_335"/>
          <p:cNvSpPr txBox="1"/>
          <p:nvPr>
            <p:ph idx="2" type="body"/>
          </p:nvPr>
        </p:nvSpPr>
        <p:spPr>
          <a:xfrm>
            <a:off x="6095999" y="2176669"/>
            <a:ext cx="5602500" cy="40002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pic>
        <p:nvPicPr>
          <p:cNvPr descr="Background pattern&#10;&#10;Description automatically generated" id="51" name="Google Shape;51;g1460700aa15_0_6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2" name="Google Shape;52;g1460700aa15_0_63"/>
          <p:cNvSpPr txBox="1"/>
          <p:nvPr>
            <p:ph idx="1" type="body"/>
          </p:nvPr>
        </p:nvSpPr>
        <p:spPr>
          <a:xfrm>
            <a:off x="838200" y="1968500"/>
            <a:ext cx="10515600" cy="43221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g1460700aa15_0_63"/>
          <p:cNvSpPr txBox="1"/>
          <p:nvPr>
            <p:ph type="title"/>
          </p:nvPr>
        </p:nvSpPr>
        <p:spPr>
          <a:xfrm>
            <a:off x="838200" y="575782"/>
            <a:ext cx="6629400" cy="1056300"/>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lt1"/>
              </a:buClr>
              <a:buSzPts val="4000"/>
              <a:buFont typeface="Calibri"/>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pic>
        <p:nvPicPr>
          <p:cNvPr id="55" name="Google Shape;55;g1460700aa15_0_5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6" name="Google Shape;56;g1460700aa15_0_55"/>
          <p:cNvSpPr txBox="1"/>
          <p:nvPr>
            <p:ph type="ctrTitle"/>
          </p:nvPr>
        </p:nvSpPr>
        <p:spPr>
          <a:xfrm>
            <a:off x="755373" y="1847020"/>
            <a:ext cx="6450600" cy="1422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4000"/>
              <a:buFont typeface="Calibri"/>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g1460700aa15_0_55"/>
          <p:cNvSpPr txBox="1"/>
          <p:nvPr>
            <p:ph idx="1" type="subTitle"/>
          </p:nvPr>
        </p:nvSpPr>
        <p:spPr>
          <a:xfrm>
            <a:off x="755372" y="3361841"/>
            <a:ext cx="64506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Closing Slide">
    <p:spTree>
      <p:nvGrpSpPr>
        <p:cNvPr id="58" name="Shape 58"/>
        <p:cNvGrpSpPr/>
        <p:nvPr/>
      </p:nvGrpSpPr>
      <p:grpSpPr>
        <a:xfrm>
          <a:off x="0" y="0"/>
          <a:ext cx="0" cy="0"/>
          <a:chOff x="0" y="0"/>
          <a:chExt cx="0" cy="0"/>
        </a:xfrm>
      </p:grpSpPr>
      <p:pic>
        <p:nvPicPr>
          <p:cNvPr id="59" name="Google Shape;59;g1460700aa15_0_5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0" name="Google Shape;60;g1460700aa15_0_59"/>
          <p:cNvSpPr txBox="1"/>
          <p:nvPr>
            <p:ph type="ctrTitle"/>
          </p:nvPr>
        </p:nvSpPr>
        <p:spPr>
          <a:xfrm>
            <a:off x="693380" y="2327470"/>
            <a:ext cx="6450600" cy="1422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4000"/>
              <a:buFont typeface="Calibri"/>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g1460700aa15_0_59"/>
          <p:cNvSpPr txBox="1"/>
          <p:nvPr>
            <p:ph idx="1" type="subTitle"/>
          </p:nvPr>
        </p:nvSpPr>
        <p:spPr>
          <a:xfrm>
            <a:off x="693379" y="3981776"/>
            <a:ext cx="6450600" cy="9468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62" name="Shape 62"/>
        <p:cNvGrpSpPr/>
        <p:nvPr/>
      </p:nvGrpSpPr>
      <p:grpSpPr>
        <a:xfrm>
          <a:off x="0" y="0"/>
          <a:ext cx="0" cy="0"/>
          <a:chOff x="0" y="0"/>
          <a:chExt cx="0" cy="0"/>
        </a:xfrm>
      </p:grpSpPr>
      <p:pic>
        <p:nvPicPr>
          <p:cNvPr id="63" name="Google Shape;63;g1460700aa15_0_6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4" name="Google Shape;64;g1460700aa15_0_67"/>
          <p:cNvSpPr txBox="1"/>
          <p:nvPr>
            <p:ph idx="1" type="body"/>
          </p:nvPr>
        </p:nvSpPr>
        <p:spPr>
          <a:xfrm>
            <a:off x="3412272" y="2176669"/>
            <a:ext cx="7962000" cy="40002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Char char="•"/>
              <a:defRPr>
                <a:solidFill>
                  <a:schemeClr val="dk1"/>
                </a:solidFill>
              </a:defRPr>
            </a:lvl2pPr>
            <a:lvl3pPr indent="-355600" lvl="2" marL="1371600" algn="l">
              <a:lnSpc>
                <a:spcPct val="90000"/>
              </a:lnSpc>
              <a:spcBef>
                <a:spcPts val="500"/>
              </a:spcBef>
              <a:spcAft>
                <a:spcPts val="0"/>
              </a:spcAft>
              <a:buClr>
                <a:schemeClr val="dk1"/>
              </a:buClr>
              <a:buSzPts val="2000"/>
              <a:buChar char="•"/>
              <a:defRPr>
                <a:solidFill>
                  <a:schemeClr val="dk1"/>
                </a:solidFill>
              </a:defRPr>
            </a:lvl3pPr>
            <a:lvl4pPr indent="-342900" lvl="3" marL="1828800" algn="l">
              <a:lnSpc>
                <a:spcPct val="90000"/>
              </a:lnSpc>
              <a:spcBef>
                <a:spcPts val="500"/>
              </a:spcBef>
              <a:spcAft>
                <a:spcPts val="0"/>
              </a:spcAft>
              <a:buClr>
                <a:schemeClr val="dk1"/>
              </a:buClr>
              <a:buSzPts val="1800"/>
              <a:buChar char="•"/>
              <a:defRPr>
                <a:solidFill>
                  <a:schemeClr val="dk1"/>
                </a:solidFill>
              </a:defRPr>
            </a:lvl4pPr>
            <a:lvl5pPr indent="-342900" lvl="4" marL="2286000" algn="l">
              <a:lnSpc>
                <a:spcPct val="90000"/>
              </a:lnSpc>
              <a:spcBef>
                <a:spcPts val="500"/>
              </a:spcBef>
              <a:spcAft>
                <a:spcPts val="0"/>
              </a:spcAft>
              <a:buClr>
                <a:schemeClr val="dk1"/>
              </a:buClr>
              <a:buSzPts val="1800"/>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65" name="Shape 65"/>
        <p:cNvGrpSpPr/>
        <p:nvPr/>
      </p:nvGrpSpPr>
      <p:grpSpPr>
        <a:xfrm>
          <a:off x="0" y="0"/>
          <a:ext cx="0" cy="0"/>
          <a:chOff x="0" y="0"/>
          <a:chExt cx="0" cy="0"/>
        </a:xfrm>
      </p:grpSpPr>
      <p:pic>
        <p:nvPicPr>
          <p:cNvPr descr="Shape&#10;&#10;Description automatically generated" id="66" name="Google Shape;66;g1460700aa15_0_7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7" name="Google Shape;67;g1460700aa15_0_70"/>
          <p:cNvSpPr txBox="1"/>
          <p:nvPr>
            <p:ph idx="1" type="body"/>
          </p:nvPr>
        </p:nvSpPr>
        <p:spPr>
          <a:xfrm>
            <a:off x="3412272" y="2176669"/>
            <a:ext cx="7962000" cy="40002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Char char="•"/>
              <a:defRPr>
                <a:solidFill>
                  <a:schemeClr val="dk1"/>
                </a:solidFill>
              </a:defRPr>
            </a:lvl2pPr>
            <a:lvl3pPr indent="-355600" lvl="2" marL="1371600" algn="l">
              <a:lnSpc>
                <a:spcPct val="90000"/>
              </a:lnSpc>
              <a:spcBef>
                <a:spcPts val="500"/>
              </a:spcBef>
              <a:spcAft>
                <a:spcPts val="0"/>
              </a:spcAft>
              <a:buClr>
                <a:schemeClr val="dk1"/>
              </a:buClr>
              <a:buSzPts val="2000"/>
              <a:buChar char="•"/>
              <a:defRPr>
                <a:solidFill>
                  <a:schemeClr val="dk1"/>
                </a:solidFill>
              </a:defRPr>
            </a:lvl3pPr>
            <a:lvl4pPr indent="-342900" lvl="3" marL="1828800" algn="l">
              <a:lnSpc>
                <a:spcPct val="90000"/>
              </a:lnSpc>
              <a:spcBef>
                <a:spcPts val="500"/>
              </a:spcBef>
              <a:spcAft>
                <a:spcPts val="0"/>
              </a:spcAft>
              <a:buClr>
                <a:schemeClr val="dk1"/>
              </a:buClr>
              <a:buSzPts val="1800"/>
              <a:buChar char="•"/>
              <a:defRPr>
                <a:solidFill>
                  <a:schemeClr val="dk1"/>
                </a:solidFill>
              </a:defRPr>
            </a:lvl4pPr>
            <a:lvl5pPr indent="-342900" lvl="4" marL="2286000" algn="l">
              <a:lnSpc>
                <a:spcPct val="90000"/>
              </a:lnSpc>
              <a:spcBef>
                <a:spcPts val="500"/>
              </a:spcBef>
              <a:spcAft>
                <a:spcPts val="0"/>
              </a:spcAft>
              <a:buClr>
                <a:schemeClr val="dk1"/>
              </a:buClr>
              <a:buSzPts val="1800"/>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g1460700aa15_0_70"/>
          <p:cNvSpPr txBox="1"/>
          <p:nvPr>
            <p:ph type="title"/>
          </p:nvPr>
        </p:nvSpPr>
        <p:spPr>
          <a:xfrm>
            <a:off x="381000" y="471516"/>
            <a:ext cx="7082400" cy="1225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69" name="Shape 69"/>
        <p:cNvGrpSpPr/>
        <p:nvPr/>
      </p:nvGrpSpPr>
      <p:grpSpPr>
        <a:xfrm>
          <a:off x="0" y="0"/>
          <a:ext cx="0" cy="0"/>
          <a:chOff x="0" y="0"/>
          <a:chExt cx="0" cy="0"/>
        </a:xfrm>
      </p:grpSpPr>
      <p:pic>
        <p:nvPicPr>
          <p:cNvPr descr="A picture containing graphical user interface&#10;&#10;Description automatically generated" id="70" name="Google Shape;70;g1460700aa15_0_74"/>
          <p:cNvPicPr preferRelativeResize="0"/>
          <p:nvPr/>
        </p:nvPicPr>
        <p:blipFill rotWithShape="1">
          <a:blip r:embed="rId2">
            <a:alphaModFix/>
          </a:blip>
          <a:srcRect b="0" l="53151" r="0" t="0"/>
          <a:stretch/>
        </p:blipFill>
        <p:spPr>
          <a:xfrm>
            <a:off x="5943600" y="-27710"/>
            <a:ext cx="6276113" cy="6954982"/>
          </a:xfrm>
          <a:prstGeom prst="rect">
            <a:avLst/>
          </a:prstGeom>
          <a:noFill/>
          <a:ln>
            <a:noFill/>
          </a:ln>
        </p:spPr>
      </p:pic>
      <p:pic>
        <p:nvPicPr>
          <p:cNvPr descr="Shape, rectangle&#10;&#10;Description automatically generated" id="71" name="Google Shape;71;g1460700aa15_0_74"/>
          <p:cNvPicPr preferRelativeResize="0"/>
          <p:nvPr/>
        </p:nvPicPr>
        <p:blipFill rotWithShape="1">
          <a:blip r:embed="rId3">
            <a:alphaModFix/>
          </a:blip>
          <a:srcRect b="0" l="0" r="0" t="0"/>
          <a:stretch/>
        </p:blipFill>
        <p:spPr>
          <a:xfrm>
            <a:off x="0" y="-370688"/>
            <a:ext cx="12192000" cy="6858000"/>
          </a:xfrm>
          <a:prstGeom prst="rect">
            <a:avLst/>
          </a:prstGeom>
          <a:noFill/>
          <a:ln>
            <a:noFill/>
          </a:ln>
        </p:spPr>
      </p:pic>
      <p:sp>
        <p:nvSpPr>
          <p:cNvPr id="72" name="Google Shape;72;g1460700aa15_0_74"/>
          <p:cNvSpPr txBox="1"/>
          <p:nvPr>
            <p:ph type="title"/>
          </p:nvPr>
        </p:nvSpPr>
        <p:spPr>
          <a:xfrm>
            <a:off x="381000" y="471516"/>
            <a:ext cx="10094700" cy="1225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g1460700aa15_0_74"/>
          <p:cNvSpPr txBox="1"/>
          <p:nvPr>
            <p:ph idx="1" type="body"/>
          </p:nvPr>
        </p:nvSpPr>
        <p:spPr>
          <a:xfrm>
            <a:off x="838200" y="2242457"/>
            <a:ext cx="4343400" cy="39345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Char char="•"/>
              <a:defRPr>
                <a:solidFill>
                  <a:schemeClr val="dk1"/>
                </a:solidFill>
              </a:defRPr>
            </a:lvl2pPr>
            <a:lvl3pPr indent="-355600" lvl="2" marL="1371600" algn="l">
              <a:lnSpc>
                <a:spcPct val="90000"/>
              </a:lnSpc>
              <a:spcBef>
                <a:spcPts val="500"/>
              </a:spcBef>
              <a:spcAft>
                <a:spcPts val="0"/>
              </a:spcAft>
              <a:buClr>
                <a:schemeClr val="dk1"/>
              </a:buClr>
              <a:buSzPts val="2000"/>
              <a:buChar char="•"/>
              <a:defRPr>
                <a:solidFill>
                  <a:schemeClr val="dk1"/>
                </a:solidFill>
              </a:defRPr>
            </a:lvl3pPr>
            <a:lvl4pPr indent="-342900" lvl="3" marL="1828800" algn="l">
              <a:lnSpc>
                <a:spcPct val="90000"/>
              </a:lnSpc>
              <a:spcBef>
                <a:spcPts val="500"/>
              </a:spcBef>
              <a:spcAft>
                <a:spcPts val="0"/>
              </a:spcAft>
              <a:buClr>
                <a:schemeClr val="dk1"/>
              </a:buClr>
              <a:buSzPts val="1800"/>
              <a:buChar char="•"/>
              <a:defRPr>
                <a:solidFill>
                  <a:schemeClr val="dk1"/>
                </a:solidFill>
              </a:defRPr>
            </a:lvl4pPr>
            <a:lvl5pPr indent="-342900" lvl="4" marL="2286000" algn="l">
              <a:lnSpc>
                <a:spcPct val="90000"/>
              </a:lnSpc>
              <a:spcBef>
                <a:spcPts val="500"/>
              </a:spcBef>
              <a:spcAft>
                <a:spcPts val="0"/>
              </a:spcAft>
              <a:buClr>
                <a:schemeClr val="dk1"/>
              </a:buClr>
              <a:buSzPts val="1800"/>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g1460700aa15_0_74"/>
          <p:cNvSpPr txBox="1"/>
          <p:nvPr>
            <p:ph idx="2" type="body"/>
          </p:nvPr>
        </p:nvSpPr>
        <p:spPr>
          <a:xfrm>
            <a:off x="6466114" y="2242457"/>
            <a:ext cx="5232300" cy="39345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5" name="Shape 75"/>
        <p:cNvGrpSpPr/>
        <p:nvPr/>
      </p:nvGrpSpPr>
      <p:grpSpPr>
        <a:xfrm>
          <a:off x="0" y="0"/>
          <a:ext cx="0" cy="0"/>
          <a:chOff x="0" y="0"/>
          <a:chExt cx="0" cy="0"/>
        </a:xfrm>
      </p:grpSpPr>
      <p:pic>
        <p:nvPicPr>
          <p:cNvPr descr="Shape, rectangle&#10;&#10;Description automatically generated" id="76" name="Google Shape;76;g1460700aa15_0_80"/>
          <p:cNvPicPr preferRelativeResize="0"/>
          <p:nvPr/>
        </p:nvPicPr>
        <p:blipFill rotWithShape="1">
          <a:blip r:embed="rId2">
            <a:alphaModFix/>
          </a:blip>
          <a:srcRect b="0" l="0" r="0" t="0"/>
          <a:stretch/>
        </p:blipFill>
        <p:spPr>
          <a:xfrm>
            <a:off x="0" y="-348341"/>
            <a:ext cx="12192000" cy="6858000"/>
          </a:xfrm>
          <a:prstGeom prst="rect">
            <a:avLst/>
          </a:prstGeom>
          <a:noFill/>
          <a:ln>
            <a:noFill/>
          </a:ln>
        </p:spPr>
      </p:pic>
      <p:sp>
        <p:nvSpPr>
          <p:cNvPr id="77" name="Google Shape;77;g1460700aa15_0_80"/>
          <p:cNvSpPr txBox="1"/>
          <p:nvPr>
            <p:ph type="title"/>
          </p:nvPr>
        </p:nvSpPr>
        <p:spPr>
          <a:xfrm>
            <a:off x="381000" y="493863"/>
            <a:ext cx="10094700" cy="1225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78" name="Shape 78"/>
        <p:cNvGrpSpPr/>
        <p:nvPr/>
      </p:nvGrpSpPr>
      <p:grpSpPr>
        <a:xfrm>
          <a:off x="0" y="0"/>
          <a:ext cx="0" cy="0"/>
          <a:chOff x="0" y="0"/>
          <a:chExt cx="0" cy="0"/>
        </a:xfrm>
      </p:grpSpPr>
      <p:pic>
        <p:nvPicPr>
          <p:cNvPr id="79" name="Google Shape;79;g1460700aa15_0_83"/>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Closing Slide">
    <p:spTree>
      <p:nvGrpSpPr>
        <p:cNvPr id="12" name="Shape 12"/>
        <p:cNvGrpSpPr/>
        <p:nvPr/>
      </p:nvGrpSpPr>
      <p:grpSpPr>
        <a:xfrm>
          <a:off x="0" y="0"/>
          <a:ext cx="0" cy="0"/>
          <a:chOff x="0" y="0"/>
          <a:chExt cx="0" cy="0"/>
        </a:xfrm>
      </p:grpSpPr>
      <p:sp>
        <p:nvSpPr>
          <p:cNvPr id="13" name="Google Shape;13;g28861bb079f_0_305"/>
          <p:cNvSpPr txBox="1"/>
          <p:nvPr>
            <p:ph type="ctrTitle"/>
          </p:nvPr>
        </p:nvSpPr>
        <p:spPr>
          <a:xfrm>
            <a:off x="693380" y="2327470"/>
            <a:ext cx="6450600" cy="1422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4000"/>
              <a:buFont typeface="Calibri"/>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g28861bb079f_0_305"/>
          <p:cNvSpPr txBox="1"/>
          <p:nvPr>
            <p:ph idx="1" type="subTitle"/>
          </p:nvPr>
        </p:nvSpPr>
        <p:spPr>
          <a:xfrm>
            <a:off x="693379" y="3981776"/>
            <a:ext cx="6450600" cy="9468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Graphical user interface, application, website&#10;&#10;Description automatically generated" id="15" name="Google Shape;15;g28861bb079f_0_305"/>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losing Slide">
  <p:cSld name="1_Closing Slide">
    <p:spTree>
      <p:nvGrpSpPr>
        <p:cNvPr id="80" name="Shape 80"/>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losing Slide">
  <p:cSld name="2_Closing Slide">
    <p:spTree>
      <p:nvGrpSpPr>
        <p:cNvPr id="81" name="Shape 81"/>
        <p:cNvGrpSpPr/>
        <p:nvPr/>
      </p:nvGrpSpPr>
      <p:grpSpPr>
        <a:xfrm>
          <a:off x="0" y="0"/>
          <a:ext cx="0" cy="0"/>
          <a:chOff x="0" y="0"/>
          <a:chExt cx="0" cy="0"/>
        </a:xfrm>
      </p:grpSpPr>
      <p:pic>
        <p:nvPicPr>
          <p:cNvPr id="82" name="Google Shape;82;g1460700aa15_0_8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3" name="Google Shape;83;g1460700aa15_0_86"/>
          <p:cNvSpPr txBox="1"/>
          <p:nvPr>
            <p:ph idx="1" type="body"/>
          </p:nvPr>
        </p:nvSpPr>
        <p:spPr>
          <a:xfrm>
            <a:off x="508000" y="2241400"/>
            <a:ext cx="6616800" cy="40131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4" name="Shape 84"/>
        <p:cNvGrpSpPr/>
        <p:nvPr/>
      </p:nvGrpSpPr>
      <p:grpSpPr>
        <a:xfrm>
          <a:off x="0" y="0"/>
          <a:ext cx="0" cy="0"/>
          <a:chOff x="0" y="0"/>
          <a:chExt cx="0" cy="0"/>
        </a:xfrm>
      </p:grpSpPr>
      <p:pic>
        <p:nvPicPr>
          <p:cNvPr descr="A picture containing graphical user interface&#10;&#10;Description automatically generated" id="85" name="Google Shape;85;g1460700aa15_0_8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6" name="Google Shape;86;g1460700aa15_0_89"/>
          <p:cNvSpPr txBox="1"/>
          <p:nvPr>
            <p:ph type="title"/>
          </p:nvPr>
        </p:nvSpPr>
        <p:spPr>
          <a:xfrm>
            <a:off x="6095999" y="481806"/>
            <a:ext cx="56025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g1460700aa15_0_89"/>
          <p:cNvSpPr txBox="1"/>
          <p:nvPr>
            <p:ph idx="1" type="body"/>
          </p:nvPr>
        </p:nvSpPr>
        <p:spPr>
          <a:xfrm>
            <a:off x="838200" y="2176669"/>
            <a:ext cx="3783600" cy="40002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Char char="•"/>
              <a:defRPr>
                <a:solidFill>
                  <a:schemeClr val="dk1"/>
                </a:solidFill>
              </a:defRPr>
            </a:lvl2pPr>
            <a:lvl3pPr indent="-355600" lvl="2" marL="1371600" algn="l">
              <a:lnSpc>
                <a:spcPct val="90000"/>
              </a:lnSpc>
              <a:spcBef>
                <a:spcPts val="500"/>
              </a:spcBef>
              <a:spcAft>
                <a:spcPts val="0"/>
              </a:spcAft>
              <a:buClr>
                <a:schemeClr val="dk1"/>
              </a:buClr>
              <a:buSzPts val="2000"/>
              <a:buChar char="•"/>
              <a:defRPr>
                <a:solidFill>
                  <a:schemeClr val="dk1"/>
                </a:solidFill>
              </a:defRPr>
            </a:lvl3pPr>
            <a:lvl4pPr indent="-342900" lvl="3" marL="1828800" algn="l">
              <a:lnSpc>
                <a:spcPct val="90000"/>
              </a:lnSpc>
              <a:spcBef>
                <a:spcPts val="500"/>
              </a:spcBef>
              <a:spcAft>
                <a:spcPts val="0"/>
              </a:spcAft>
              <a:buClr>
                <a:schemeClr val="dk1"/>
              </a:buClr>
              <a:buSzPts val="1800"/>
              <a:buChar char="•"/>
              <a:defRPr>
                <a:solidFill>
                  <a:schemeClr val="dk1"/>
                </a:solidFill>
              </a:defRPr>
            </a:lvl4pPr>
            <a:lvl5pPr indent="-342900" lvl="4" marL="2286000" algn="l">
              <a:lnSpc>
                <a:spcPct val="90000"/>
              </a:lnSpc>
              <a:spcBef>
                <a:spcPts val="500"/>
              </a:spcBef>
              <a:spcAft>
                <a:spcPts val="0"/>
              </a:spcAft>
              <a:buClr>
                <a:schemeClr val="dk1"/>
              </a:buClr>
              <a:buSzPts val="1800"/>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g1460700aa15_0_89"/>
          <p:cNvSpPr txBox="1"/>
          <p:nvPr>
            <p:ph idx="2" type="body"/>
          </p:nvPr>
        </p:nvSpPr>
        <p:spPr>
          <a:xfrm>
            <a:off x="6095999" y="2176669"/>
            <a:ext cx="5602500" cy="40002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92" name="Shape 92"/>
        <p:cNvGrpSpPr/>
        <p:nvPr/>
      </p:nvGrpSpPr>
      <p:grpSpPr>
        <a:xfrm>
          <a:off x="0" y="0"/>
          <a:ext cx="0" cy="0"/>
          <a:chOff x="0" y="0"/>
          <a:chExt cx="0" cy="0"/>
        </a:xfrm>
      </p:grpSpPr>
      <p:pic>
        <p:nvPicPr>
          <p:cNvPr descr="Shape&#10;&#10;Description automatically generated" id="93" name="Google Shape;93;p1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4" name="Google Shape;94;p15"/>
          <p:cNvSpPr txBox="1"/>
          <p:nvPr>
            <p:ph idx="1" type="body"/>
          </p:nvPr>
        </p:nvSpPr>
        <p:spPr>
          <a:xfrm>
            <a:off x="3412272" y="2176669"/>
            <a:ext cx="7961971" cy="4000294"/>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Char char="•"/>
              <a:defRPr>
                <a:solidFill>
                  <a:schemeClr val="dk1"/>
                </a:solidFill>
              </a:defRPr>
            </a:lvl2pPr>
            <a:lvl3pPr indent="-355600" lvl="2" marL="1371600" algn="l">
              <a:lnSpc>
                <a:spcPct val="90000"/>
              </a:lnSpc>
              <a:spcBef>
                <a:spcPts val="500"/>
              </a:spcBef>
              <a:spcAft>
                <a:spcPts val="0"/>
              </a:spcAft>
              <a:buClr>
                <a:schemeClr val="dk1"/>
              </a:buClr>
              <a:buSzPts val="2000"/>
              <a:buChar char="•"/>
              <a:defRPr>
                <a:solidFill>
                  <a:schemeClr val="dk1"/>
                </a:solidFill>
              </a:defRPr>
            </a:lvl3pPr>
            <a:lvl4pPr indent="-342900" lvl="3" marL="1828800" algn="l">
              <a:lnSpc>
                <a:spcPct val="90000"/>
              </a:lnSpc>
              <a:spcBef>
                <a:spcPts val="500"/>
              </a:spcBef>
              <a:spcAft>
                <a:spcPts val="0"/>
              </a:spcAft>
              <a:buClr>
                <a:schemeClr val="dk1"/>
              </a:buClr>
              <a:buSzPts val="1800"/>
              <a:buChar char="•"/>
              <a:defRPr>
                <a:solidFill>
                  <a:schemeClr val="dk1"/>
                </a:solidFill>
              </a:defRPr>
            </a:lvl4pPr>
            <a:lvl5pPr indent="-342900" lvl="4" marL="2286000" algn="l">
              <a:lnSpc>
                <a:spcPct val="90000"/>
              </a:lnSpc>
              <a:spcBef>
                <a:spcPts val="500"/>
              </a:spcBef>
              <a:spcAft>
                <a:spcPts val="0"/>
              </a:spcAft>
              <a:buClr>
                <a:schemeClr val="dk1"/>
              </a:buClr>
              <a:buSzPts val="1800"/>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15"/>
          <p:cNvSpPr txBox="1"/>
          <p:nvPr>
            <p:ph type="title"/>
          </p:nvPr>
        </p:nvSpPr>
        <p:spPr>
          <a:xfrm>
            <a:off x="381000" y="471516"/>
            <a:ext cx="7082481" cy="122513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96" name="Shape 96"/>
        <p:cNvGrpSpPr/>
        <p:nvPr/>
      </p:nvGrpSpPr>
      <p:grpSpPr>
        <a:xfrm>
          <a:off x="0" y="0"/>
          <a:ext cx="0" cy="0"/>
          <a:chOff x="0" y="0"/>
          <a:chExt cx="0" cy="0"/>
        </a:xfrm>
      </p:grpSpPr>
      <p:pic>
        <p:nvPicPr>
          <p:cNvPr descr="Shape, rectangle&#10;&#10;Description automatically generated" id="97" name="Google Shape;97;p17"/>
          <p:cNvPicPr preferRelativeResize="0"/>
          <p:nvPr/>
        </p:nvPicPr>
        <p:blipFill rotWithShape="1">
          <a:blip r:embed="rId2">
            <a:alphaModFix/>
          </a:blip>
          <a:srcRect b="0" l="0" r="0" t="0"/>
          <a:stretch/>
        </p:blipFill>
        <p:spPr>
          <a:xfrm>
            <a:off x="0" y="-348341"/>
            <a:ext cx="12192000" cy="6858000"/>
          </a:xfrm>
          <a:prstGeom prst="rect">
            <a:avLst/>
          </a:prstGeom>
          <a:noFill/>
          <a:ln>
            <a:noFill/>
          </a:ln>
        </p:spPr>
      </p:pic>
      <p:sp>
        <p:nvSpPr>
          <p:cNvPr id="98" name="Google Shape;98;p17"/>
          <p:cNvSpPr txBox="1"/>
          <p:nvPr>
            <p:ph type="title"/>
          </p:nvPr>
        </p:nvSpPr>
        <p:spPr>
          <a:xfrm>
            <a:off x="381000" y="493863"/>
            <a:ext cx="10094843" cy="122513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99" name="Shape 99"/>
        <p:cNvGrpSpPr/>
        <p:nvPr/>
      </p:nvGrpSpPr>
      <p:grpSpPr>
        <a:xfrm>
          <a:off x="0" y="0"/>
          <a:ext cx="0" cy="0"/>
          <a:chOff x="0" y="0"/>
          <a:chExt cx="0" cy="0"/>
        </a:xfrm>
      </p:grpSpPr>
      <p:pic>
        <p:nvPicPr>
          <p:cNvPr descr="A picture containing graphical user interface&#10;&#10;Description automatically generated" id="100" name="Google Shape;100;p16"/>
          <p:cNvPicPr preferRelativeResize="0"/>
          <p:nvPr/>
        </p:nvPicPr>
        <p:blipFill rotWithShape="1">
          <a:blip r:embed="rId2">
            <a:alphaModFix/>
          </a:blip>
          <a:srcRect b="0" l="53153" r="0" t="0"/>
          <a:stretch/>
        </p:blipFill>
        <p:spPr>
          <a:xfrm>
            <a:off x="5943600" y="-27710"/>
            <a:ext cx="6276110" cy="6954982"/>
          </a:xfrm>
          <a:prstGeom prst="rect">
            <a:avLst/>
          </a:prstGeom>
          <a:noFill/>
          <a:ln>
            <a:noFill/>
          </a:ln>
        </p:spPr>
      </p:pic>
      <p:pic>
        <p:nvPicPr>
          <p:cNvPr descr="Shape, rectangle&#10;&#10;Description automatically generated" id="101" name="Google Shape;101;p16"/>
          <p:cNvPicPr preferRelativeResize="0"/>
          <p:nvPr/>
        </p:nvPicPr>
        <p:blipFill rotWithShape="1">
          <a:blip r:embed="rId3">
            <a:alphaModFix/>
          </a:blip>
          <a:srcRect b="0" l="0" r="0" t="0"/>
          <a:stretch/>
        </p:blipFill>
        <p:spPr>
          <a:xfrm>
            <a:off x="0" y="-370688"/>
            <a:ext cx="12192000" cy="6858000"/>
          </a:xfrm>
          <a:prstGeom prst="rect">
            <a:avLst/>
          </a:prstGeom>
          <a:noFill/>
          <a:ln>
            <a:noFill/>
          </a:ln>
        </p:spPr>
      </p:pic>
      <p:sp>
        <p:nvSpPr>
          <p:cNvPr id="102" name="Google Shape;102;p16"/>
          <p:cNvSpPr txBox="1"/>
          <p:nvPr>
            <p:ph type="title"/>
          </p:nvPr>
        </p:nvSpPr>
        <p:spPr>
          <a:xfrm>
            <a:off x="381000" y="471516"/>
            <a:ext cx="10094843" cy="122513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6"/>
          <p:cNvSpPr txBox="1"/>
          <p:nvPr>
            <p:ph idx="1" type="body"/>
          </p:nvPr>
        </p:nvSpPr>
        <p:spPr>
          <a:xfrm>
            <a:off x="838200" y="2242457"/>
            <a:ext cx="4343400" cy="3934506"/>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Char char="•"/>
              <a:defRPr>
                <a:solidFill>
                  <a:schemeClr val="dk1"/>
                </a:solidFill>
              </a:defRPr>
            </a:lvl2pPr>
            <a:lvl3pPr indent="-355600" lvl="2" marL="1371600" algn="l">
              <a:lnSpc>
                <a:spcPct val="90000"/>
              </a:lnSpc>
              <a:spcBef>
                <a:spcPts val="500"/>
              </a:spcBef>
              <a:spcAft>
                <a:spcPts val="0"/>
              </a:spcAft>
              <a:buClr>
                <a:schemeClr val="dk1"/>
              </a:buClr>
              <a:buSzPts val="2000"/>
              <a:buChar char="•"/>
              <a:defRPr>
                <a:solidFill>
                  <a:schemeClr val="dk1"/>
                </a:solidFill>
              </a:defRPr>
            </a:lvl3pPr>
            <a:lvl4pPr indent="-342900" lvl="3" marL="1828800" algn="l">
              <a:lnSpc>
                <a:spcPct val="90000"/>
              </a:lnSpc>
              <a:spcBef>
                <a:spcPts val="500"/>
              </a:spcBef>
              <a:spcAft>
                <a:spcPts val="0"/>
              </a:spcAft>
              <a:buClr>
                <a:schemeClr val="dk1"/>
              </a:buClr>
              <a:buSzPts val="1800"/>
              <a:buChar char="•"/>
              <a:defRPr>
                <a:solidFill>
                  <a:schemeClr val="dk1"/>
                </a:solidFill>
              </a:defRPr>
            </a:lvl4pPr>
            <a:lvl5pPr indent="-342900" lvl="4" marL="2286000" algn="l">
              <a:lnSpc>
                <a:spcPct val="90000"/>
              </a:lnSpc>
              <a:spcBef>
                <a:spcPts val="500"/>
              </a:spcBef>
              <a:spcAft>
                <a:spcPts val="0"/>
              </a:spcAft>
              <a:buClr>
                <a:schemeClr val="dk1"/>
              </a:buClr>
              <a:buSzPts val="1800"/>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16"/>
          <p:cNvSpPr txBox="1"/>
          <p:nvPr>
            <p:ph idx="2" type="body"/>
          </p:nvPr>
        </p:nvSpPr>
        <p:spPr>
          <a:xfrm>
            <a:off x="6466114" y="2242457"/>
            <a:ext cx="5232242" cy="3934505"/>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5" name="Shape 105"/>
        <p:cNvGrpSpPr/>
        <p:nvPr/>
      </p:nvGrpSpPr>
      <p:grpSpPr>
        <a:xfrm>
          <a:off x="0" y="0"/>
          <a:ext cx="0" cy="0"/>
          <a:chOff x="0" y="0"/>
          <a:chExt cx="0" cy="0"/>
        </a:xfrm>
      </p:grpSpPr>
      <p:pic>
        <p:nvPicPr>
          <p:cNvPr descr="A screenshot of a computer&#10;&#10;Description automatically generated with medium confidence" id="106" name="Google Shape;106;p1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07" name="Google Shape;107;p12"/>
          <p:cNvSpPr txBox="1"/>
          <p:nvPr>
            <p:ph type="ctrTitle"/>
          </p:nvPr>
        </p:nvSpPr>
        <p:spPr>
          <a:xfrm>
            <a:off x="755373" y="1847020"/>
            <a:ext cx="6450496" cy="1422746"/>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4000"/>
              <a:buFont typeface="Calibri"/>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12"/>
          <p:cNvSpPr txBox="1"/>
          <p:nvPr>
            <p:ph idx="1" type="subTitle"/>
          </p:nvPr>
        </p:nvSpPr>
        <p:spPr>
          <a:xfrm>
            <a:off x="755372" y="3361841"/>
            <a:ext cx="6450497"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9" name="Shape 109"/>
        <p:cNvGrpSpPr/>
        <p:nvPr/>
      </p:nvGrpSpPr>
      <p:grpSpPr>
        <a:xfrm>
          <a:off x="0" y="0"/>
          <a:ext cx="0" cy="0"/>
          <a:chOff x="0" y="0"/>
          <a:chExt cx="0" cy="0"/>
        </a:xfrm>
      </p:grpSpPr>
      <p:pic>
        <p:nvPicPr>
          <p:cNvPr descr="Background pattern&#10;&#10;Description automatically generated" id="110" name="Google Shape;110;p1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1" name="Google Shape;111;p13"/>
          <p:cNvSpPr txBox="1"/>
          <p:nvPr>
            <p:ph idx="1" type="body"/>
          </p:nvPr>
        </p:nvSpPr>
        <p:spPr>
          <a:xfrm>
            <a:off x="838200" y="1968500"/>
            <a:ext cx="10515600" cy="4322209"/>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13"/>
          <p:cNvSpPr txBox="1"/>
          <p:nvPr>
            <p:ph type="title"/>
          </p:nvPr>
        </p:nvSpPr>
        <p:spPr>
          <a:xfrm>
            <a:off x="838200" y="575782"/>
            <a:ext cx="6629400" cy="1056170"/>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lt1"/>
              </a:buClr>
              <a:buSzPts val="4000"/>
              <a:buFont typeface="Calibri"/>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113" name="Shape 113"/>
        <p:cNvGrpSpPr/>
        <p:nvPr/>
      </p:nvGrpSpPr>
      <p:grpSpPr>
        <a:xfrm>
          <a:off x="0" y="0"/>
          <a:ext cx="0" cy="0"/>
          <a:chOff x="0" y="0"/>
          <a:chExt cx="0" cy="0"/>
        </a:xfrm>
      </p:grpSpPr>
      <p:pic>
        <p:nvPicPr>
          <p:cNvPr id="114" name="Google Shape;114;p1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5" name="Google Shape;115;p14"/>
          <p:cNvSpPr txBox="1"/>
          <p:nvPr>
            <p:ph idx="1" type="body"/>
          </p:nvPr>
        </p:nvSpPr>
        <p:spPr>
          <a:xfrm>
            <a:off x="3412272" y="2176669"/>
            <a:ext cx="7961971" cy="4000294"/>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Char char="•"/>
              <a:defRPr>
                <a:solidFill>
                  <a:schemeClr val="dk1"/>
                </a:solidFill>
              </a:defRPr>
            </a:lvl2pPr>
            <a:lvl3pPr indent="-355600" lvl="2" marL="1371600" algn="l">
              <a:lnSpc>
                <a:spcPct val="90000"/>
              </a:lnSpc>
              <a:spcBef>
                <a:spcPts val="500"/>
              </a:spcBef>
              <a:spcAft>
                <a:spcPts val="0"/>
              </a:spcAft>
              <a:buClr>
                <a:schemeClr val="dk1"/>
              </a:buClr>
              <a:buSzPts val="2000"/>
              <a:buChar char="•"/>
              <a:defRPr>
                <a:solidFill>
                  <a:schemeClr val="dk1"/>
                </a:solidFill>
              </a:defRPr>
            </a:lvl3pPr>
            <a:lvl4pPr indent="-342900" lvl="3" marL="1828800" algn="l">
              <a:lnSpc>
                <a:spcPct val="90000"/>
              </a:lnSpc>
              <a:spcBef>
                <a:spcPts val="500"/>
              </a:spcBef>
              <a:spcAft>
                <a:spcPts val="0"/>
              </a:spcAft>
              <a:buClr>
                <a:schemeClr val="dk1"/>
              </a:buClr>
              <a:buSzPts val="1800"/>
              <a:buChar char="•"/>
              <a:defRPr>
                <a:solidFill>
                  <a:schemeClr val="dk1"/>
                </a:solidFill>
              </a:defRPr>
            </a:lvl4pPr>
            <a:lvl5pPr indent="-342900" lvl="4" marL="2286000" algn="l">
              <a:lnSpc>
                <a:spcPct val="90000"/>
              </a:lnSpc>
              <a:spcBef>
                <a:spcPts val="500"/>
              </a:spcBef>
              <a:spcAft>
                <a:spcPts val="0"/>
              </a:spcAft>
              <a:buClr>
                <a:schemeClr val="dk1"/>
              </a:buClr>
              <a:buSzPts val="1800"/>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16" name="Shape 116"/>
        <p:cNvGrpSpPr/>
        <p:nvPr/>
      </p:nvGrpSpPr>
      <p:grpSpPr>
        <a:xfrm>
          <a:off x="0" y="0"/>
          <a:ext cx="0" cy="0"/>
          <a:chOff x="0" y="0"/>
          <a:chExt cx="0" cy="0"/>
        </a:xfrm>
      </p:grpSpPr>
      <p:pic>
        <p:nvPicPr>
          <p:cNvPr id="117" name="Google Shape;117;p18"/>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pic>
        <p:nvPicPr>
          <p:cNvPr descr="Background pattern&#10;&#10;Description automatically generated" id="17" name="Google Shape;17;g28861bb079f_0_30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 name="Google Shape;18;g28861bb079f_0_309"/>
          <p:cNvSpPr txBox="1"/>
          <p:nvPr>
            <p:ph idx="1" type="body"/>
          </p:nvPr>
        </p:nvSpPr>
        <p:spPr>
          <a:xfrm>
            <a:off x="838200" y="1968500"/>
            <a:ext cx="10515600" cy="43221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g28861bb079f_0_309"/>
          <p:cNvSpPr txBox="1"/>
          <p:nvPr>
            <p:ph type="title"/>
          </p:nvPr>
        </p:nvSpPr>
        <p:spPr>
          <a:xfrm>
            <a:off x="838200" y="575782"/>
            <a:ext cx="6629400" cy="1056300"/>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lt1"/>
              </a:buClr>
              <a:buSzPts val="4000"/>
              <a:buFont typeface="Calibri"/>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losing Slide">
  <p:cSld name="1_Closing Slide">
    <p:spTree>
      <p:nvGrpSpPr>
        <p:cNvPr id="118" name="Shape 118"/>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9" name="Shape 119"/>
        <p:cNvGrpSpPr/>
        <p:nvPr/>
      </p:nvGrpSpPr>
      <p:grpSpPr>
        <a:xfrm>
          <a:off x="0" y="0"/>
          <a:ext cx="0" cy="0"/>
          <a:chOff x="0" y="0"/>
          <a:chExt cx="0" cy="0"/>
        </a:xfrm>
      </p:grpSpPr>
      <p:pic>
        <p:nvPicPr>
          <p:cNvPr descr="A picture containing graphical user interface&#10;&#10;Description automatically generated" id="120" name="Google Shape;120;p2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1" name="Google Shape;121;p21"/>
          <p:cNvSpPr txBox="1"/>
          <p:nvPr>
            <p:ph type="title"/>
          </p:nvPr>
        </p:nvSpPr>
        <p:spPr>
          <a:xfrm>
            <a:off x="6095999" y="481806"/>
            <a:ext cx="560235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21"/>
          <p:cNvSpPr txBox="1"/>
          <p:nvPr>
            <p:ph idx="1" type="body"/>
          </p:nvPr>
        </p:nvSpPr>
        <p:spPr>
          <a:xfrm>
            <a:off x="838200" y="2176669"/>
            <a:ext cx="3783496" cy="4000294"/>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Char char="•"/>
              <a:defRPr>
                <a:solidFill>
                  <a:schemeClr val="dk1"/>
                </a:solidFill>
              </a:defRPr>
            </a:lvl2pPr>
            <a:lvl3pPr indent="-355600" lvl="2" marL="1371600" algn="l">
              <a:lnSpc>
                <a:spcPct val="90000"/>
              </a:lnSpc>
              <a:spcBef>
                <a:spcPts val="500"/>
              </a:spcBef>
              <a:spcAft>
                <a:spcPts val="0"/>
              </a:spcAft>
              <a:buClr>
                <a:schemeClr val="dk1"/>
              </a:buClr>
              <a:buSzPts val="2000"/>
              <a:buChar char="•"/>
              <a:defRPr>
                <a:solidFill>
                  <a:schemeClr val="dk1"/>
                </a:solidFill>
              </a:defRPr>
            </a:lvl3pPr>
            <a:lvl4pPr indent="-342900" lvl="3" marL="1828800" algn="l">
              <a:lnSpc>
                <a:spcPct val="90000"/>
              </a:lnSpc>
              <a:spcBef>
                <a:spcPts val="500"/>
              </a:spcBef>
              <a:spcAft>
                <a:spcPts val="0"/>
              </a:spcAft>
              <a:buClr>
                <a:schemeClr val="dk1"/>
              </a:buClr>
              <a:buSzPts val="1800"/>
              <a:buChar char="•"/>
              <a:defRPr>
                <a:solidFill>
                  <a:schemeClr val="dk1"/>
                </a:solidFill>
              </a:defRPr>
            </a:lvl4pPr>
            <a:lvl5pPr indent="-342900" lvl="4" marL="2286000" algn="l">
              <a:lnSpc>
                <a:spcPct val="90000"/>
              </a:lnSpc>
              <a:spcBef>
                <a:spcPts val="500"/>
              </a:spcBef>
              <a:spcAft>
                <a:spcPts val="0"/>
              </a:spcAft>
              <a:buClr>
                <a:schemeClr val="dk1"/>
              </a:buClr>
              <a:buSzPts val="1800"/>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21"/>
          <p:cNvSpPr txBox="1"/>
          <p:nvPr>
            <p:ph idx="2" type="body"/>
          </p:nvPr>
        </p:nvSpPr>
        <p:spPr>
          <a:xfrm>
            <a:off x="6095999" y="2176669"/>
            <a:ext cx="5602357" cy="4000293"/>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1">
  <p:cSld name="1_Two Content_1">
    <p:spTree>
      <p:nvGrpSpPr>
        <p:cNvPr id="124" name="Shape 124"/>
        <p:cNvGrpSpPr/>
        <p:nvPr/>
      </p:nvGrpSpPr>
      <p:grpSpPr>
        <a:xfrm>
          <a:off x="0" y="0"/>
          <a:ext cx="0" cy="0"/>
          <a:chOff x="0" y="0"/>
          <a:chExt cx="0" cy="0"/>
        </a:xfrm>
      </p:grpSpPr>
      <p:pic>
        <p:nvPicPr>
          <p:cNvPr id="125" name="Google Shape;125;geb20be45a5_0_145"/>
          <p:cNvPicPr preferRelativeResize="0"/>
          <p:nvPr/>
        </p:nvPicPr>
        <p:blipFill rotWithShape="1">
          <a:blip r:embed="rId2">
            <a:alphaModFix/>
          </a:blip>
          <a:srcRect b="0" l="0" r="0" t="0"/>
          <a:stretch/>
        </p:blipFill>
        <p:spPr>
          <a:xfrm>
            <a:off x="-59397" y="-95043"/>
            <a:ext cx="5113606" cy="6990751"/>
          </a:xfrm>
          <a:prstGeom prst="rect">
            <a:avLst/>
          </a:prstGeom>
          <a:noFill/>
          <a:ln>
            <a:noFill/>
          </a:ln>
        </p:spPr>
      </p:pic>
      <p:pic>
        <p:nvPicPr>
          <p:cNvPr descr="Shape&#10;&#10;Description automatically generated" id="126" name="Google Shape;126;geb20be45a5_0_145"/>
          <p:cNvPicPr preferRelativeResize="0"/>
          <p:nvPr/>
        </p:nvPicPr>
        <p:blipFill rotWithShape="1">
          <a:blip r:embed="rId3">
            <a:alphaModFix/>
          </a:blip>
          <a:srcRect b="0" l="0" r="0" t="0"/>
          <a:stretch/>
        </p:blipFill>
        <p:spPr>
          <a:xfrm>
            <a:off x="-97105" y="296875"/>
            <a:ext cx="12289105" cy="1523337"/>
          </a:xfrm>
          <a:prstGeom prst="rect">
            <a:avLst/>
          </a:prstGeom>
          <a:noFill/>
          <a:ln>
            <a:noFill/>
          </a:ln>
        </p:spPr>
      </p:pic>
      <p:sp>
        <p:nvSpPr>
          <p:cNvPr id="127" name="Google Shape;127;geb20be45a5_0_145"/>
          <p:cNvSpPr txBox="1"/>
          <p:nvPr>
            <p:ph idx="1" type="body"/>
          </p:nvPr>
        </p:nvSpPr>
        <p:spPr>
          <a:xfrm>
            <a:off x="5240741" y="2069587"/>
            <a:ext cx="60909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28" name="Google Shape;128;geb20be45a5_0_145"/>
          <p:cNvSpPr txBox="1"/>
          <p:nvPr>
            <p:ph type="title"/>
          </p:nvPr>
        </p:nvSpPr>
        <p:spPr>
          <a:xfrm>
            <a:off x="838200" y="395761"/>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000"/>
              <a:buFont typeface="Calibri"/>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geb20be45a5_0_145"/>
          <p:cNvSpPr txBox="1"/>
          <p:nvPr>
            <p:ph idx="2" type="body"/>
          </p:nvPr>
        </p:nvSpPr>
        <p:spPr>
          <a:xfrm>
            <a:off x="838199" y="2096861"/>
            <a:ext cx="3829200" cy="43512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1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9250" lvl="3" marL="1828800" algn="l">
              <a:lnSpc>
                <a:spcPct val="90000"/>
              </a:lnSpc>
              <a:spcBef>
                <a:spcPts val="500"/>
              </a:spcBef>
              <a:spcAft>
                <a:spcPts val="0"/>
              </a:spcAft>
              <a:buClr>
                <a:schemeClr val="lt1"/>
              </a:buClr>
              <a:buSzPts val="1900"/>
              <a:buChar char="•"/>
              <a:defRPr>
                <a:solidFill>
                  <a:schemeClr val="lt1"/>
                </a:solidFill>
              </a:defRPr>
            </a:lvl4pPr>
            <a:lvl5pPr indent="-349250" lvl="4" marL="2286000" algn="l">
              <a:lnSpc>
                <a:spcPct val="90000"/>
              </a:lnSpc>
              <a:spcBef>
                <a:spcPts val="500"/>
              </a:spcBef>
              <a:spcAft>
                <a:spcPts val="0"/>
              </a:spcAft>
              <a:buClr>
                <a:schemeClr val="lt1"/>
              </a:buClr>
              <a:buSzPts val="1900"/>
              <a:buChar char="•"/>
              <a:defRPr>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34" name="Shape 134"/>
        <p:cNvGrpSpPr/>
        <p:nvPr/>
      </p:nvGrpSpPr>
      <p:grpSpPr>
        <a:xfrm>
          <a:off x="0" y="0"/>
          <a:ext cx="0" cy="0"/>
          <a:chOff x="0" y="0"/>
          <a:chExt cx="0" cy="0"/>
        </a:xfrm>
      </p:grpSpPr>
      <p:pic>
        <p:nvPicPr>
          <p:cNvPr descr="A picture containing graphical user interface&#10;&#10;Description automatically generated" id="135" name="Google Shape;135;g144af8bc722_0_118"/>
          <p:cNvPicPr preferRelativeResize="0"/>
          <p:nvPr/>
        </p:nvPicPr>
        <p:blipFill rotWithShape="1">
          <a:blip r:embed="rId2">
            <a:alphaModFix/>
          </a:blip>
          <a:srcRect b="0" l="53151" r="0" t="0"/>
          <a:stretch/>
        </p:blipFill>
        <p:spPr>
          <a:xfrm>
            <a:off x="5943600" y="-27710"/>
            <a:ext cx="6276119" cy="6954986"/>
          </a:xfrm>
          <a:prstGeom prst="rect">
            <a:avLst/>
          </a:prstGeom>
          <a:noFill/>
          <a:ln>
            <a:noFill/>
          </a:ln>
        </p:spPr>
      </p:pic>
      <p:pic>
        <p:nvPicPr>
          <p:cNvPr descr="Shape, rectangle&#10;&#10;Description automatically generated" id="136" name="Google Shape;136;g144af8bc722_0_118"/>
          <p:cNvPicPr preferRelativeResize="0"/>
          <p:nvPr/>
        </p:nvPicPr>
        <p:blipFill rotWithShape="1">
          <a:blip r:embed="rId3">
            <a:alphaModFix/>
          </a:blip>
          <a:srcRect b="0" l="0" r="0" t="0"/>
          <a:stretch/>
        </p:blipFill>
        <p:spPr>
          <a:xfrm>
            <a:off x="0" y="-370688"/>
            <a:ext cx="12192000" cy="6858001"/>
          </a:xfrm>
          <a:prstGeom prst="rect">
            <a:avLst/>
          </a:prstGeom>
          <a:noFill/>
          <a:ln>
            <a:noFill/>
          </a:ln>
        </p:spPr>
      </p:pic>
      <p:sp>
        <p:nvSpPr>
          <p:cNvPr id="137" name="Google Shape;137;g144af8bc722_0_118"/>
          <p:cNvSpPr txBox="1"/>
          <p:nvPr>
            <p:ph type="title"/>
          </p:nvPr>
        </p:nvSpPr>
        <p:spPr>
          <a:xfrm>
            <a:off x="381000" y="471516"/>
            <a:ext cx="10094700" cy="1225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8" name="Google Shape;138;g144af8bc722_0_118"/>
          <p:cNvSpPr txBox="1"/>
          <p:nvPr>
            <p:ph idx="1" type="body"/>
          </p:nvPr>
        </p:nvSpPr>
        <p:spPr>
          <a:xfrm>
            <a:off x="838200" y="2242457"/>
            <a:ext cx="4343700" cy="39345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1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Char char="•"/>
              <a:defRPr>
                <a:solidFill>
                  <a:schemeClr val="dk1"/>
                </a:solidFill>
              </a:defRPr>
            </a:lvl2pPr>
            <a:lvl3pPr indent="-355600" lvl="2" marL="1371600" algn="l">
              <a:lnSpc>
                <a:spcPct val="90000"/>
              </a:lnSpc>
              <a:spcBef>
                <a:spcPts val="500"/>
              </a:spcBef>
              <a:spcAft>
                <a:spcPts val="0"/>
              </a:spcAft>
              <a:buClr>
                <a:schemeClr val="dk1"/>
              </a:buClr>
              <a:buSzPts val="2000"/>
              <a:buChar char="•"/>
              <a:defRPr>
                <a:solidFill>
                  <a:schemeClr val="dk1"/>
                </a:solidFill>
              </a:defRPr>
            </a:lvl3pPr>
            <a:lvl4pPr indent="-349250" lvl="3" marL="1828800" algn="l">
              <a:lnSpc>
                <a:spcPct val="90000"/>
              </a:lnSpc>
              <a:spcBef>
                <a:spcPts val="500"/>
              </a:spcBef>
              <a:spcAft>
                <a:spcPts val="0"/>
              </a:spcAft>
              <a:buClr>
                <a:schemeClr val="dk1"/>
              </a:buClr>
              <a:buSzPts val="1900"/>
              <a:buChar char="•"/>
              <a:defRPr>
                <a:solidFill>
                  <a:schemeClr val="dk1"/>
                </a:solidFill>
              </a:defRPr>
            </a:lvl4pPr>
            <a:lvl5pPr indent="-349250" lvl="4" marL="2286000" algn="l">
              <a:lnSpc>
                <a:spcPct val="90000"/>
              </a:lnSpc>
              <a:spcBef>
                <a:spcPts val="500"/>
              </a:spcBef>
              <a:spcAft>
                <a:spcPts val="0"/>
              </a:spcAft>
              <a:buClr>
                <a:schemeClr val="dk1"/>
              </a:buClr>
              <a:buSzPts val="1900"/>
              <a:buChar char="•"/>
              <a:defRPr>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9" name="Google Shape;139;g144af8bc722_0_118"/>
          <p:cNvSpPr txBox="1"/>
          <p:nvPr>
            <p:ph idx="2" type="body"/>
          </p:nvPr>
        </p:nvSpPr>
        <p:spPr>
          <a:xfrm>
            <a:off x="6466114" y="2242457"/>
            <a:ext cx="5232300" cy="39345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1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9250" lvl="3" marL="1828800" algn="l">
              <a:lnSpc>
                <a:spcPct val="90000"/>
              </a:lnSpc>
              <a:spcBef>
                <a:spcPts val="500"/>
              </a:spcBef>
              <a:spcAft>
                <a:spcPts val="0"/>
              </a:spcAft>
              <a:buClr>
                <a:schemeClr val="lt1"/>
              </a:buClr>
              <a:buSzPts val="1900"/>
              <a:buChar char="•"/>
              <a:defRPr>
                <a:solidFill>
                  <a:schemeClr val="lt1"/>
                </a:solidFill>
              </a:defRPr>
            </a:lvl4pPr>
            <a:lvl5pPr indent="-349250" lvl="4" marL="2286000" algn="l">
              <a:lnSpc>
                <a:spcPct val="90000"/>
              </a:lnSpc>
              <a:spcBef>
                <a:spcPts val="500"/>
              </a:spcBef>
              <a:spcAft>
                <a:spcPts val="0"/>
              </a:spcAft>
              <a:buClr>
                <a:schemeClr val="lt1"/>
              </a:buClr>
              <a:buSzPts val="1900"/>
              <a:buChar char="•"/>
              <a:defRPr>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140" name="Shape 140"/>
        <p:cNvGrpSpPr/>
        <p:nvPr/>
      </p:nvGrpSpPr>
      <p:grpSpPr>
        <a:xfrm>
          <a:off x="0" y="0"/>
          <a:ext cx="0" cy="0"/>
          <a:chOff x="0" y="0"/>
          <a:chExt cx="0" cy="0"/>
        </a:xfrm>
      </p:grpSpPr>
      <p:pic>
        <p:nvPicPr>
          <p:cNvPr descr="Shape&#10;&#10;Description automatically generated" id="141" name="Google Shape;141;g144af8bc722_0_124"/>
          <p:cNvPicPr preferRelativeResize="0"/>
          <p:nvPr/>
        </p:nvPicPr>
        <p:blipFill rotWithShape="1">
          <a:blip r:embed="rId2">
            <a:alphaModFix/>
          </a:blip>
          <a:srcRect b="0" l="0" r="0" t="0"/>
          <a:stretch/>
        </p:blipFill>
        <p:spPr>
          <a:xfrm>
            <a:off x="0" y="0"/>
            <a:ext cx="12192000" cy="6858001"/>
          </a:xfrm>
          <a:prstGeom prst="rect">
            <a:avLst/>
          </a:prstGeom>
          <a:noFill/>
          <a:ln>
            <a:noFill/>
          </a:ln>
        </p:spPr>
      </p:pic>
      <p:sp>
        <p:nvSpPr>
          <p:cNvPr id="142" name="Google Shape;142;g144af8bc722_0_124"/>
          <p:cNvSpPr txBox="1"/>
          <p:nvPr>
            <p:ph idx="1" type="body"/>
          </p:nvPr>
        </p:nvSpPr>
        <p:spPr>
          <a:xfrm>
            <a:off x="3412272" y="2176669"/>
            <a:ext cx="7962000" cy="39999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1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Char char="•"/>
              <a:defRPr>
                <a:solidFill>
                  <a:schemeClr val="dk1"/>
                </a:solidFill>
              </a:defRPr>
            </a:lvl2pPr>
            <a:lvl3pPr indent="-355600" lvl="2" marL="1371600" algn="l">
              <a:lnSpc>
                <a:spcPct val="90000"/>
              </a:lnSpc>
              <a:spcBef>
                <a:spcPts val="500"/>
              </a:spcBef>
              <a:spcAft>
                <a:spcPts val="0"/>
              </a:spcAft>
              <a:buClr>
                <a:schemeClr val="dk1"/>
              </a:buClr>
              <a:buSzPts val="2000"/>
              <a:buChar char="•"/>
              <a:defRPr>
                <a:solidFill>
                  <a:schemeClr val="dk1"/>
                </a:solidFill>
              </a:defRPr>
            </a:lvl3pPr>
            <a:lvl4pPr indent="-349250" lvl="3" marL="1828800" algn="l">
              <a:lnSpc>
                <a:spcPct val="90000"/>
              </a:lnSpc>
              <a:spcBef>
                <a:spcPts val="500"/>
              </a:spcBef>
              <a:spcAft>
                <a:spcPts val="0"/>
              </a:spcAft>
              <a:buClr>
                <a:schemeClr val="dk1"/>
              </a:buClr>
              <a:buSzPts val="1900"/>
              <a:buChar char="•"/>
              <a:defRPr>
                <a:solidFill>
                  <a:schemeClr val="dk1"/>
                </a:solidFill>
              </a:defRPr>
            </a:lvl4pPr>
            <a:lvl5pPr indent="-349250" lvl="4" marL="2286000" algn="l">
              <a:lnSpc>
                <a:spcPct val="90000"/>
              </a:lnSpc>
              <a:spcBef>
                <a:spcPts val="500"/>
              </a:spcBef>
              <a:spcAft>
                <a:spcPts val="0"/>
              </a:spcAft>
              <a:buClr>
                <a:schemeClr val="dk1"/>
              </a:buClr>
              <a:buSzPts val="1900"/>
              <a:buChar char="•"/>
              <a:defRPr>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43" name="Google Shape;143;g144af8bc722_0_124"/>
          <p:cNvSpPr txBox="1"/>
          <p:nvPr>
            <p:ph type="title"/>
          </p:nvPr>
        </p:nvSpPr>
        <p:spPr>
          <a:xfrm>
            <a:off x="381000" y="471516"/>
            <a:ext cx="7082400" cy="1225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Closing Slide">
    <p:spTree>
      <p:nvGrpSpPr>
        <p:cNvPr id="144" name="Shape 144"/>
        <p:cNvGrpSpPr/>
        <p:nvPr/>
      </p:nvGrpSpPr>
      <p:grpSpPr>
        <a:xfrm>
          <a:off x="0" y="0"/>
          <a:ext cx="0" cy="0"/>
          <a:chOff x="0" y="0"/>
          <a:chExt cx="0" cy="0"/>
        </a:xfrm>
      </p:grpSpPr>
      <p:pic>
        <p:nvPicPr>
          <p:cNvPr id="145" name="Google Shape;145;p2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6" name="Google Shape;146;p24"/>
          <p:cNvSpPr txBox="1"/>
          <p:nvPr>
            <p:ph type="ctrTitle"/>
          </p:nvPr>
        </p:nvSpPr>
        <p:spPr>
          <a:xfrm>
            <a:off x="693380" y="2327471"/>
            <a:ext cx="6450600" cy="1422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4000"/>
              <a:buFont typeface="Calibri"/>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24"/>
          <p:cNvSpPr txBox="1"/>
          <p:nvPr>
            <p:ph idx="1" type="subTitle"/>
          </p:nvPr>
        </p:nvSpPr>
        <p:spPr>
          <a:xfrm>
            <a:off x="693379" y="3981776"/>
            <a:ext cx="6450600" cy="9468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8" name="Shape 148"/>
        <p:cNvGrpSpPr/>
        <p:nvPr/>
      </p:nvGrpSpPr>
      <p:grpSpPr>
        <a:xfrm>
          <a:off x="0" y="0"/>
          <a:ext cx="0" cy="0"/>
          <a:chOff x="0" y="0"/>
          <a:chExt cx="0" cy="0"/>
        </a:xfrm>
      </p:grpSpPr>
      <p:sp>
        <p:nvSpPr>
          <p:cNvPr id="149" name="Google Shape;149;g144af8bc722_0_77"/>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50" name="Google Shape;150;g144af8bc722_0_77"/>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51" name="Google Shape;151;g144af8bc722_0_7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2" name="Shape 152"/>
        <p:cNvGrpSpPr/>
        <p:nvPr/>
      </p:nvGrpSpPr>
      <p:grpSpPr>
        <a:xfrm>
          <a:off x="0" y="0"/>
          <a:ext cx="0" cy="0"/>
          <a:chOff x="0" y="0"/>
          <a:chExt cx="0" cy="0"/>
        </a:xfrm>
      </p:grpSpPr>
      <p:sp>
        <p:nvSpPr>
          <p:cNvPr id="153" name="Google Shape;153;g144af8bc722_0_81"/>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54" name="Google Shape;154;g144af8bc722_0_8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5" name="Shape 155"/>
        <p:cNvGrpSpPr/>
        <p:nvPr/>
      </p:nvGrpSpPr>
      <p:grpSpPr>
        <a:xfrm>
          <a:off x="0" y="0"/>
          <a:ext cx="0" cy="0"/>
          <a:chOff x="0" y="0"/>
          <a:chExt cx="0" cy="0"/>
        </a:xfrm>
      </p:grpSpPr>
      <p:sp>
        <p:nvSpPr>
          <p:cNvPr id="156" name="Google Shape;156;g144af8bc722_0_8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57" name="Google Shape;157;g144af8bc722_0_8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158" name="Google Shape;158;g144af8bc722_0_8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9" name="Shape 159"/>
        <p:cNvGrpSpPr/>
        <p:nvPr/>
      </p:nvGrpSpPr>
      <p:grpSpPr>
        <a:xfrm>
          <a:off x="0" y="0"/>
          <a:ext cx="0" cy="0"/>
          <a:chOff x="0" y="0"/>
          <a:chExt cx="0" cy="0"/>
        </a:xfrm>
      </p:grpSpPr>
      <p:sp>
        <p:nvSpPr>
          <p:cNvPr id="160" name="Google Shape;160;g144af8bc722_0_88"/>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61" name="Google Shape;161;g144af8bc722_0_88"/>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162" name="Google Shape;162;g144af8bc722_0_88"/>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163" name="Google Shape;163;g144af8bc722_0_8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20" name="Shape 20"/>
        <p:cNvGrpSpPr/>
        <p:nvPr/>
      </p:nvGrpSpPr>
      <p:grpSpPr>
        <a:xfrm>
          <a:off x="0" y="0"/>
          <a:ext cx="0" cy="0"/>
          <a:chOff x="0" y="0"/>
          <a:chExt cx="0" cy="0"/>
        </a:xfrm>
      </p:grpSpPr>
      <p:pic>
        <p:nvPicPr>
          <p:cNvPr id="21" name="Google Shape;21;g28861bb079f_0_31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2" name="Google Shape;22;g28861bb079f_0_313"/>
          <p:cNvSpPr txBox="1"/>
          <p:nvPr>
            <p:ph idx="1" type="body"/>
          </p:nvPr>
        </p:nvSpPr>
        <p:spPr>
          <a:xfrm>
            <a:off x="3412272" y="2176669"/>
            <a:ext cx="7962000" cy="40002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Char char="•"/>
              <a:defRPr>
                <a:solidFill>
                  <a:schemeClr val="dk1"/>
                </a:solidFill>
              </a:defRPr>
            </a:lvl2pPr>
            <a:lvl3pPr indent="-355600" lvl="2" marL="1371600" algn="l">
              <a:lnSpc>
                <a:spcPct val="90000"/>
              </a:lnSpc>
              <a:spcBef>
                <a:spcPts val="500"/>
              </a:spcBef>
              <a:spcAft>
                <a:spcPts val="0"/>
              </a:spcAft>
              <a:buClr>
                <a:schemeClr val="dk1"/>
              </a:buClr>
              <a:buSzPts val="2000"/>
              <a:buChar char="•"/>
              <a:defRPr>
                <a:solidFill>
                  <a:schemeClr val="dk1"/>
                </a:solidFill>
              </a:defRPr>
            </a:lvl3pPr>
            <a:lvl4pPr indent="-342900" lvl="3" marL="1828800" algn="l">
              <a:lnSpc>
                <a:spcPct val="90000"/>
              </a:lnSpc>
              <a:spcBef>
                <a:spcPts val="500"/>
              </a:spcBef>
              <a:spcAft>
                <a:spcPts val="0"/>
              </a:spcAft>
              <a:buClr>
                <a:schemeClr val="dk1"/>
              </a:buClr>
              <a:buSzPts val="1800"/>
              <a:buChar char="•"/>
              <a:defRPr>
                <a:solidFill>
                  <a:schemeClr val="dk1"/>
                </a:solidFill>
              </a:defRPr>
            </a:lvl4pPr>
            <a:lvl5pPr indent="-342900" lvl="4" marL="2286000" algn="l">
              <a:lnSpc>
                <a:spcPct val="90000"/>
              </a:lnSpc>
              <a:spcBef>
                <a:spcPts val="500"/>
              </a:spcBef>
              <a:spcAft>
                <a:spcPts val="0"/>
              </a:spcAft>
              <a:buClr>
                <a:schemeClr val="dk1"/>
              </a:buClr>
              <a:buSzPts val="1800"/>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4" name="Shape 164"/>
        <p:cNvGrpSpPr/>
        <p:nvPr/>
      </p:nvGrpSpPr>
      <p:grpSpPr>
        <a:xfrm>
          <a:off x="0" y="0"/>
          <a:ext cx="0" cy="0"/>
          <a:chOff x="0" y="0"/>
          <a:chExt cx="0" cy="0"/>
        </a:xfrm>
      </p:grpSpPr>
      <p:sp>
        <p:nvSpPr>
          <p:cNvPr id="165" name="Google Shape;165;g144af8bc722_0_93"/>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66" name="Google Shape;166;g144af8bc722_0_9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7" name="Shape 167"/>
        <p:cNvGrpSpPr/>
        <p:nvPr/>
      </p:nvGrpSpPr>
      <p:grpSpPr>
        <a:xfrm>
          <a:off x="0" y="0"/>
          <a:ext cx="0" cy="0"/>
          <a:chOff x="0" y="0"/>
          <a:chExt cx="0" cy="0"/>
        </a:xfrm>
      </p:grpSpPr>
      <p:sp>
        <p:nvSpPr>
          <p:cNvPr id="168" name="Google Shape;168;g144af8bc722_0_96"/>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169" name="Google Shape;169;g144af8bc722_0_96"/>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170" name="Google Shape;170;g144af8bc722_0_9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71" name="Shape 171"/>
        <p:cNvGrpSpPr/>
        <p:nvPr/>
      </p:nvGrpSpPr>
      <p:grpSpPr>
        <a:xfrm>
          <a:off x="0" y="0"/>
          <a:ext cx="0" cy="0"/>
          <a:chOff x="0" y="0"/>
          <a:chExt cx="0" cy="0"/>
        </a:xfrm>
      </p:grpSpPr>
      <p:sp>
        <p:nvSpPr>
          <p:cNvPr id="172" name="Google Shape;172;g144af8bc722_0_100"/>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173" name="Google Shape;173;g144af8bc722_0_10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4" name="Shape 174"/>
        <p:cNvGrpSpPr/>
        <p:nvPr/>
      </p:nvGrpSpPr>
      <p:grpSpPr>
        <a:xfrm>
          <a:off x="0" y="0"/>
          <a:ext cx="0" cy="0"/>
          <a:chOff x="0" y="0"/>
          <a:chExt cx="0" cy="0"/>
        </a:xfrm>
      </p:grpSpPr>
      <p:sp>
        <p:nvSpPr>
          <p:cNvPr id="175" name="Google Shape;175;g144af8bc722_0_103"/>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g144af8bc722_0_103"/>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177" name="Google Shape;177;g144af8bc722_0_103"/>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78" name="Google Shape;178;g144af8bc722_0_103"/>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179" name="Google Shape;179;g144af8bc722_0_10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0" name="Shape 180"/>
        <p:cNvGrpSpPr/>
        <p:nvPr/>
      </p:nvGrpSpPr>
      <p:grpSpPr>
        <a:xfrm>
          <a:off x="0" y="0"/>
          <a:ext cx="0" cy="0"/>
          <a:chOff x="0" y="0"/>
          <a:chExt cx="0" cy="0"/>
        </a:xfrm>
      </p:grpSpPr>
      <p:sp>
        <p:nvSpPr>
          <p:cNvPr id="181" name="Google Shape;181;g144af8bc722_0_109"/>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None/>
              <a:defRPr/>
            </a:lvl1pPr>
          </a:lstStyle>
          <a:p/>
        </p:txBody>
      </p:sp>
      <p:sp>
        <p:nvSpPr>
          <p:cNvPr id="182" name="Google Shape;182;g144af8bc722_0_10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83" name="Shape 183"/>
        <p:cNvGrpSpPr/>
        <p:nvPr/>
      </p:nvGrpSpPr>
      <p:grpSpPr>
        <a:xfrm>
          <a:off x="0" y="0"/>
          <a:ext cx="0" cy="0"/>
          <a:chOff x="0" y="0"/>
          <a:chExt cx="0" cy="0"/>
        </a:xfrm>
      </p:grpSpPr>
      <p:sp>
        <p:nvSpPr>
          <p:cNvPr id="184" name="Google Shape;184;g144af8bc722_0_112"/>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185" name="Google Shape;185;g144af8bc722_0_112"/>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186" name="Google Shape;186;g144af8bc722_0_11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7" name="Shape 187"/>
        <p:cNvGrpSpPr/>
        <p:nvPr/>
      </p:nvGrpSpPr>
      <p:grpSpPr>
        <a:xfrm>
          <a:off x="0" y="0"/>
          <a:ext cx="0" cy="0"/>
          <a:chOff x="0" y="0"/>
          <a:chExt cx="0" cy="0"/>
        </a:xfrm>
      </p:grpSpPr>
      <p:sp>
        <p:nvSpPr>
          <p:cNvPr id="188" name="Google Shape;188;g144af8bc722_0_11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9" name="Shape 189"/>
        <p:cNvGrpSpPr/>
        <p:nvPr/>
      </p:nvGrpSpPr>
      <p:grpSpPr>
        <a:xfrm>
          <a:off x="0" y="0"/>
          <a:ext cx="0" cy="0"/>
          <a:chOff x="0" y="0"/>
          <a:chExt cx="0" cy="0"/>
        </a:xfrm>
      </p:grpSpPr>
      <p:sp>
        <p:nvSpPr>
          <p:cNvPr id="190" name="Google Shape;190;g144af8bc722_0_128"/>
          <p:cNvSpPr txBox="1"/>
          <p:nvPr>
            <p:ph type="title"/>
          </p:nvPr>
        </p:nvSpPr>
        <p:spPr>
          <a:xfrm>
            <a:off x="2466159" y="365125"/>
            <a:ext cx="90288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91" name="Google Shape;191;g144af8bc722_0_128"/>
          <p:cNvSpPr txBox="1"/>
          <p:nvPr>
            <p:ph idx="1" type="body"/>
          </p:nvPr>
        </p:nvSpPr>
        <p:spPr>
          <a:xfrm>
            <a:off x="2466159" y="1825626"/>
            <a:ext cx="9028800" cy="37467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92" name="Google Shape;192;g144af8bc722_0_128"/>
          <p:cNvSpPr txBox="1"/>
          <p:nvPr>
            <p:ph idx="11" type="ftr"/>
          </p:nvPr>
        </p:nvSpPr>
        <p:spPr>
          <a:xfrm>
            <a:off x="2466159" y="6585440"/>
            <a:ext cx="4114800" cy="2373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5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23" name="Shape 23"/>
        <p:cNvGrpSpPr/>
        <p:nvPr/>
      </p:nvGrpSpPr>
      <p:grpSpPr>
        <a:xfrm>
          <a:off x="0" y="0"/>
          <a:ext cx="0" cy="0"/>
          <a:chOff x="0" y="0"/>
          <a:chExt cx="0" cy="0"/>
        </a:xfrm>
      </p:grpSpPr>
      <p:pic>
        <p:nvPicPr>
          <p:cNvPr descr="Shape&#10;&#10;Description automatically generated" id="24" name="Google Shape;24;g28861bb079f_0_31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5" name="Google Shape;25;g28861bb079f_0_316"/>
          <p:cNvSpPr txBox="1"/>
          <p:nvPr>
            <p:ph idx="1" type="body"/>
          </p:nvPr>
        </p:nvSpPr>
        <p:spPr>
          <a:xfrm>
            <a:off x="3412272" y="2176669"/>
            <a:ext cx="7962000" cy="40002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Char char="•"/>
              <a:defRPr>
                <a:solidFill>
                  <a:schemeClr val="dk1"/>
                </a:solidFill>
              </a:defRPr>
            </a:lvl2pPr>
            <a:lvl3pPr indent="-355600" lvl="2" marL="1371600" algn="l">
              <a:lnSpc>
                <a:spcPct val="90000"/>
              </a:lnSpc>
              <a:spcBef>
                <a:spcPts val="500"/>
              </a:spcBef>
              <a:spcAft>
                <a:spcPts val="0"/>
              </a:spcAft>
              <a:buClr>
                <a:schemeClr val="dk1"/>
              </a:buClr>
              <a:buSzPts val="2000"/>
              <a:buChar char="•"/>
              <a:defRPr>
                <a:solidFill>
                  <a:schemeClr val="dk1"/>
                </a:solidFill>
              </a:defRPr>
            </a:lvl3pPr>
            <a:lvl4pPr indent="-342900" lvl="3" marL="1828800" algn="l">
              <a:lnSpc>
                <a:spcPct val="90000"/>
              </a:lnSpc>
              <a:spcBef>
                <a:spcPts val="500"/>
              </a:spcBef>
              <a:spcAft>
                <a:spcPts val="0"/>
              </a:spcAft>
              <a:buClr>
                <a:schemeClr val="dk1"/>
              </a:buClr>
              <a:buSzPts val="1800"/>
              <a:buChar char="•"/>
              <a:defRPr>
                <a:solidFill>
                  <a:schemeClr val="dk1"/>
                </a:solidFill>
              </a:defRPr>
            </a:lvl4pPr>
            <a:lvl5pPr indent="-342900" lvl="4" marL="2286000" algn="l">
              <a:lnSpc>
                <a:spcPct val="90000"/>
              </a:lnSpc>
              <a:spcBef>
                <a:spcPts val="500"/>
              </a:spcBef>
              <a:spcAft>
                <a:spcPts val="0"/>
              </a:spcAft>
              <a:buClr>
                <a:schemeClr val="dk1"/>
              </a:buClr>
              <a:buSzPts val="1800"/>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g28861bb079f_0_316"/>
          <p:cNvSpPr txBox="1"/>
          <p:nvPr>
            <p:ph type="title"/>
          </p:nvPr>
        </p:nvSpPr>
        <p:spPr>
          <a:xfrm>
            <a:off x="381000" y="471516"/>
            <a:ext cx="7082400" cy="1225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27" name="Shape 27"/>
        <p:cNvGrpSpPr/>
        <p:nvPr/>
      </p:nvGrpSpPr>
      <p:grpSpPr>
        <a:xfrm>
          <a:off x="0" y="0"/>
          <a:ext cx="0" cy="0"/>
          <a:chOff x="0" y="0"/>
          <a:chExt cx="0" cy="0"/>
        </a:xfrm>
      </p:grpSpPr>
      <p:pic>
        <p:nvPicPr>
          <p:cNvPr descr="A picture containing graphical user interface&#10;&#10;Description automatically generated" id="28" name="Google Shape;28;g28861bb079f_0_320"/>
          <p:cNvPicPr preferRelativeResize="0"/>
          <p:nvPr/>
        </p:nvPicPr>
        <p:blipFill rotWithShape="1">
          <a:blip r:embed="rId2">
            <a:alphaModFix/>
          </a:blip>
          <a:srcRect b="0" l="0" r="0" t="0"/>
          <a:stretch/>
        </p:blipFill>
        <p:spPr>
          <a:xfrm>
            <a:off x="5943600" y="-27710"/>
            <a:ext cx="6276109" cy="6954983"/>
          </a:xfrm>
          <a:prstGeom prst="rect">
            <a:avLst/>
          </a:prstGeom>
          <a:noFill/>
          <a:ln>
            <a:noFill/>
          </a:ln>
        </p:spPr>
      </p:pic>
      <p:pic>
        <p:nvPicPr>
          <p:cNvPr descr="Shape, rectangle&#10;&#10;Description automatically generated" id="29" name="Google Shape;29;g28861bb079f_0_320"/>
          <p:cNvPicPr preferRelativeResize="0"/>
          <p:nvPr/>
        </p:nvPicPr>
        <p:blipFill rotWithShape="1">
          <a:blip r:embed="rId3">
            <a:alphaModFix/>
          </a:blip>
          <a:srcRect b="0" l="0" r="0" t="0"/>
          <a:stretch/>
        </p:blipFill>
        <p:spPr>
          <a:xfrm>
            <a:off x="0" y="-370688"/>
            <a:ext cx="12192000" cy="6858000"/>
          </a:xfrm>
          <a:prstGeom prst="rect">
            <a:avLst/>
          </a:prstGeom>
          <a:noFill/>
          <a:ln>
            <a:noFill/>
          </a:ln>
        </p:spPr>
      </p:pic>
      <p:sp>
        <p:nvSpPr>
          <p:cNvPr id="30" name="Google Shape;30;g28861bb079f_0_320"/>
          <p:cNvSpPr txBox="1"/>
          <p:nvPr>
            <p:ph type="title"/>
          </p:nvPr>
        </p:nvSpPr>
        <p:spPr>
          <a:xfrm>
            <a:off x="381000" y="471516"/>
            <a:ext cx="10094700" cy="1225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g28861bb079f_0_320"/>
          <p:cNvSpPr txBox="1"/>
          <p:nvPr>
            <p:ph idx="1" type="body"/>
          </p:nvPr>
        </p:nvSpPr>
        <p:spPr>
          <a:xfrm>
            <a:off x="838200" y="2242457"/>
            <a:ext cx="4343400" cy="39345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Char char="•"/>
              <a:defRPr>
                <a:solidFill>
                  <a:schemeClr val="dk1"/>
                </a:solidFill>
              </a:defRPr>
            </a:lvl2pPr>
            <a:lvl3pPr indent="-355600" lvl="2" marL="1371600" algn="l">
              <a:lnSpc>
                <a:spcPct val="90000"/>
              </a:lnSpc>
              <a:spcBef>
                <a:spcPts val="500"/>
              </a:spcBef>
              <a:spcAft>
                <a:spcPts val="0"/>
              </a:spcAft>
              <a:buClr>
                <a:schemeClr val="dk1"/>
              </a:buClr>
              <a:buSzPts val="2000"/>
              <a:buChar char="•"/>
              <a:defRPr>
                <a:solidFill>
                  <a:schemeClr val="dk1"/>
                </a:solidFill>
              </a:defRPr>
            </a:lvl3pPr>
            <a:lvl4pPr indent="-342900" lvl="3" marL="1828800" algn="l">
              <a:lnSpc>
                <a:spcPct val="90000"/>
              </a:lnSpc>
              <a:spcBef>
                <a:spcPts val="500"/>
              </a:spcBef>
              <a:spcAft>
                <a:spcPts val="0"/>
              </a:spcAft>
              <a:buClr>
                <a:schemeClr val="dk1"/>
              </a:buClr>
              <a:buSzPts val="1800"/>
              <a:buChar char="•"/>
              <a:defRPr>
                <a:solidFill>
                  <a:schemeClr val="dk1"/>
                </a:solidFill>
              </a:defRPr>
            </a:lvl4pPr>
            <a:lvl5pPr indent="-342900" lvl="4" marL="2286000" algn="l">
              <a:lnSpc>
                <a:spcPct val="90000"/>
              </a:lnSpc>
              <a:spcBef>
                <a:spcPts val="500"/>
              </a:spcBef>
              <a:spcAft>
                <a:spcPts val="0"/>
              </a:spcAft>
              <a:buClr>
                <a:schemeClr val="dk1"/>
              </a:buClr>
              <a:buSzPts val="1800"/>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g28861bb079f_0_320"/>
          <p:cNvSpPr txBox="1"/>
          <p:nvPr>
            <p:ph idx="2" type="body"/>
          </p:nvPr>
        </p:nvSpPr>
        <p:spPr>
          <a:xfrm>
            <a:off x="6466114" y="2242457"/>
            <a:ext cx="5232300" cy="39345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3" name="Shape 33"/>
        <p:cNvGrpSpPr/>
        <p:nvPr/>
      </p:nvGrpSpPr>
      <p:grpSpPr>
        <a:xfrm>
          <a:off x="0" y="0"/>
          <a:ext cx="0" cy="0"/>
          <a:chOff x="0" y="0"/>
          <a:chExt cx="0" cy="0"/>
        </a:xfrm>
      </p:grpSpPr>
      <p:pic>
        <p:nvPicPr>
          <p:cNvPr descr="Shape, rectangle&#10;&#10;Description automatically generated" id="34" name="Google Shape;34;g28861bb079f_0_326"/>
          <p:cNvPicPr preferRelativeResize="0"/>
          <p:nvPr/>
        </p:nvPicPr>
        <p:blipFill rotWithShape="1">
          <a:blip r:embed="rId2">
            <a:alphaModFix/>
          </a:blip>
          <a:srcRect b="0" l="0" r="0" t="0"/>
          <a:stretch/>
        </p:blipFill>
        <p:spPr>
          <a:xfrm>
            <a:off x="0" y="-348341"/>
            <a:ext cx="12192000" cy="6858000"/>
          </a:xfrm>
          <a:prstGeom prst="rect">
            <a:avLst/>
          </a:prstGeom>
          <a:noFill/>
          <a:ln>
            <a:noFill/>
          </a:ln>
        </p:spPr>
      </p:pic>
      <p:sp>
        <p:nvSpPr>
          <p:cNvPr id="35" name="Google Shape;35;g28861bb079f_0_326"/>
          <p:cNvSpPr txBox="1"/>
          <p:nvPr>
            <p:ph type="title"/>
          </p:nvPr>
        </p:nvSpPr>
        <p:spPr>
          <a:xfrm>
            <a:off x="381000" y="493863"/>
            <a:ext cx="10094700" cy="1225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36" name="Shape 36"/>
        <p:cNvGrpSpPr/>
        <p:nvPr/>
      </p:nvGrpSpPr>
      <p:grpSpPr>
        <a:xfrm>
          <a:off x="0" y="0"/>
          <a:ext cx="0" cy="0"/>
          <a:chOff x="0" y="0"/>
          <a:chExt cx="0" cy="0"/>
        </a:xfrm>
      </p:grpSpPr>
      <p:pic>
        <p:nvPicPr>
          <p:cNvPr id="37" name="Google Shape;37;g28861bb079f_0_329"/>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losing Slide">
  <p:cSld name="1_Closing Slide">
    <p:spTree>
      <p:nvGrpSpPr>
        <p:cNvPr id="38" name="Shape 3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theme" Target="../theme/theme4.xml"/><Relationship Id="rId10" Type="http://schemas.openxmlformats.org/officeDocument/2006/relationships/slideLayout" Target="../slideLayouts/slideLayout32.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3.xml"/><Relationship Id="rId10" Type="http://schemas.openxmlformats.org/officeDocument/2006/relationships/slideLayout" Target="../slideLayouts/slideLayout42.xml"/><Relationship Id="rId13" Type="http://schemas.openxmlformats.org/officeDocument/2006/relationships/slideLayout" Target="../slideLayouts/slideLayout45.xml"/><Relationship Id="rId12" Type="http://schemas.openxmlformats.org/officeDocument/2006/relationships/slideLayout" Target="../slideLayouts/slideLayout44.xml"/><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5" Type="http://schemas.openxmlformats.org/officeDocument/2006/relationships/slideLayout" Target="../slideLayouts/slideLayout47.xml"/><Relationship Id="rId14" Type="http://schemas.openxmlformats.org/officeDocument/2006/relationships/slideLayout" Target="../slideLayouts/slideLayout46.xml"/><Relationship Id="rId16" Type="http://schemas.openxmlformats.org/officeDocument/2006/relationships/theme" Target="../theme/theme2.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g28861bb079f_0_29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g28861bb079f_0_29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 name="Shape 47"/>
        <p:cNvGrpSpPr/>
        <p:nvPr/>
      </p:nvGrpSpPr>
      <p:grpSpPr>
        <a:xfrm>
          <a:off x="0" y="0"/>
          <a:ext cx="0" cy="0"/>
          <a:chOff x="0" y="0"/>
          <a:chExt cx="0" cy="0"/>
        </a:xfrm>
      </p:grpSpPr>
      <p:sp>
        <p:nvSpPr>
          <p:cNvPr id="48" name="Google Shape;48;g1460700aa15_0_5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9" name="Google Shape;49;g1460700aa15_0_5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sp>
        <p:nvSpPr>
          <p:cNvPr id="90" name="Google Shape;9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1" name="Google Shape;9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30" name="Shape 130"/>
        <p:cNvGrpSpPr/>
        <p:nvPr/>
      </p:nvGrpSpPr>
      <p:grpSpPr>
        <a:xfrm>
          <a:off x="0" y="0"/>
          <a:ext cx="0" cy="0"/>
          <a:chOff x="0" y="0"/>
          <a:chExt cx="0" cy="0"/>
        </a:xfrm>
      </p:grpSpPr>
      <p:sp>
        <p:nvSpPr>
          <p:cNvPr id="131" name="Google Shape;131;g144af8bc722_0_73"/>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32" name="Google Shape;132;g144af8bc722_0_73"/>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33" name="Google Shape;133;g144af8bc722_0_7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31.png"/><Relationship Id="rId4" Type="http://schemas.openxmlformats.org/officeDocument/2006/relationships/image" Target="../media/image37.png"/><Relationship Id="rId5" Type="http://schemas.openxmlformats.org/officeDocument/2006/relationships/image" Target="../media/image39.png"/><Relationship Id="rId6" Type="http://schemas.openxmlformats.org/officeDocument/2006/relationships/image" Target="../media/image38.png"/><Relationship Id="rId7" Type="http://schemas.openxmlformats.org/officeDocument/2006/relationships/hyperlink" Target="https://creativecommons.org/licenses/by-nc-sa/4.0/" TargetMode="External"/><Relationship Id="rId8"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31.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hyperlink" Target="https://creativecommons.org/licenses/by-nc-sa/4.0/" TargetMode="External"/><Relationship Id="rId7"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image" Target="../media/image31.png"/><Relationship Id="rId4" Type="http://schemas.openxmlformats.org/officeDocument/2006/relationships/hyperlink" Target="https://creativecommons.org/licenses/by-nc-sa/4.0/" TargetMode="External"/><Relationship Id="rId5"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hyperlink" Target="https://creativecommons.org/licenses/by-nc-sa/4.0/" TargetMode="External"/><Relationship Id="rId7"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9.png"/><Relationship Id="rId6" Type="http://schemas.openxmlformats.org/officeDocument/2006/relationships/image" Target="../media/image48.png"/><Relationship Id="rId7" Type="http://schemas.openxmlformats.org/officeDocument/2006/relationships/hyperlink" Target="https://creativecommons.org/licenses/by-nc-sa/4.0/" TargetMode="External"/><Relationship Id="rId8"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 Id="rId3" Type="http://schemas.openxmlformats.org/officeDocument/2006/relationships/image" Target="../media/image50.png"/><Relationship Id="rId4" Type="http://schemas.openxmlformats.org/officeDocument/2006/relationships/hyperlink" Target="https://creativecommons.org/licenses/by-nc-sa/4.0/" TargetMode="External"/><Relationship Id="rId5" Type="http://schemas.openxmlformats.org/officeDocument/2006/relationships/image" Target="../media/image21.png"/><Relationship Id="rId6" Type="http://schemas.openxmlformats.org/officeDocument/2006/relationships/hyperlink" Target="http://www.youtube.com/watch?v=Fn8jDanbf0c" TargetMode="External"/><Relationship Id="rId7" Type="http://schemas.openxmlformats.org/officeDocument/2006/relationships/image" Target="../media/image5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 Id="rId3" Type="http://schemas.openxmlformats.org/officeDocument/2006/relationships/hyperlink" Target="https://creativecommons.org/licenses/by-nc-sa/4.0/" TargetMode="Externa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 Id="rId3" Type="http://schemas.openxmlformats.org/officeDocument/2006/relationships/image" Target="../media/image53.jpg"/><Relationship Id="rId4" Type="http://schemas.openxmlformats.org/officeDocument/2006/relationships/hyperlink" Target="https://www.youtube.com/watch?v=Onm6Sb3Pb2Y" TargetMode="External"/><Relationship Id="rId5" Type="http://schemas.openxmlformats.org/officeDocument/2006/relationships/hyperlink" Target="https://creativecommons.org/licenses/by-nc-sa/4.0/" TargetMode="External"/><Relationship Id="rId6"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 Id="rId3" Type="http://schemas.openxmlformats.org/officeDocument/2006/relationships/hyperlink" Target="https://creativecommons.org/licenses/by-nc-sa/4.0/" TargetMode="Externa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9.xml"/><Relationship Id="rId3" Type="http://schemas.openxmlformats.org/officeDocument/2006/relationships/image" Target="../media/image51.png"/><Relationship Id="rId4" Type="http://schemas.openxmlformats.org/officeDocument/2006/relationships/hyperlink" Target="https://creativecommons.org/licenses/by-nc-sa/4.0/" TargetMode="External"/><Relationship Id="rId5"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0.png"/><Relationship Id="rId4" Type="http://schemas.openxmlformats.org/officeDocument/2006/relationships/image" Target="../media/image26.png"/><Relationship Id="rId5" Type="http://schemas.openxmlformats.org/officeDocument/2006/relationships/hyperlink" Target="https://creativecommons.org/licenses/by-nc-sa/4.0/" TargetMode="External"/><Relationship Id="rId6"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0.xml"/><Relationship Id="rId3" Type="http://schemas.openxmlformats.org/officeDocument/2006/relationships/image" Target="../media/image55.png"/><Relationship Id="rId4" Type="http://schemas.openxmlformats.org/officeDocument/2006/relationships/image" Target="../media/image54.png"/><Relationship Id="rId5" Type="http://schemas.openxmlformats.org/officeDocument/2006/relationships/hyperlink" Target="https://creativecommons.org/licenses/by-nc-sa/4.0/" TargetMode="External"/><Relationship Id="rId6"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1.xml"/><Relationship Id="rId3" Type="http://schemas.openxmlformats.org/officeDocument/2006/relationships/image" Target="../media/image56.png"/><Relationship Id="rId4" Type="http://schemas.openxmlformats.org/officeDocument/2006/relationships/hyperlink" Target="https://creativecommons.org/licenses/by-nc-sa/4.0/" TargetMode="External"/><Relationship Id="rId5"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2.xml"/><Relationship Id="rId3" Type="http://schemas.openxmlformats.org/officeDocument/2006/relationships/image" Target="../media/image58.jpg"/><Relationship Id="rId4" Type="http://schemas.openxmlformats.org/officeDocument/2006/relationships/hyperlink" Target="https://creativecommons.org/licenses/by-nc-sa/4.0/" TargetMode="External"/><Relationship Id="rId5"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3.xml"/><Relationship Id="rId3" Type="http://schemas.openxmlformats.org/officeDocument/2006/relationships/image" Target="../media/image57.jpg"/><Relationship Id="rId4" Type="http://schemas.openxmlformats.org/officeDocument/2006/relationships/hyperlink" Target="https://creativecommons.org/licenses/by-nc-sa/4.0/" TargetMode="External"/><Relationship Id="rId5"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4.xml"/><Relationship Id="rId3" Type="http://schemas.openxmlformats.org/officeDocument/2006/relationships/image" Target="../media/image59.png"/><Relationship Id="rId4" Type="http://schemas.openxmlformats.org/officeDocument/2006/relationships/hyperlink" Target="https://creativecommons.org/licenses/by-nc-sa/4.0/" TargetMode="External"/><Relationship Id="rId5"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5.xml"/><Relationship Id="rId3" Type="http://schemas.openxmlformats.org/officeDocument/2006/relationships/hyperlink" Target="https://creativecommons.org/licenses/by-nc-sa/4.0/" TargetMode="Externa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6.xml"/><Relationship Id="rId3" Type="http://schemas.openxmlformats.org/officeDocument/2006/relationships/image" Target="../media/image6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0.png"/><Relationship Id="rId4" Type="http://schemas.openxmlformats.org/officeDocument/2006/relationships/image" Target="../media/image26.png"/><Relationship Id="rId5" Type="http://schemas.openxmlformats.org/officeDocument/2006/relationships/hyperlink" Target="https://creativecommons.org/licenses/by-nc-sa/4.0/" TargetMode="External"/><Relationship Id="rId6"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4.png"/><Relationship Id="rId4" Type="http://schemas.openxmlformats.org/officeDocument/2006/relationships/hyperlink" Target="https://creativecommons.org/licenses/by-nc-sa/4.0/" TargetMode="External"/><Relationship Id="rId5"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hyperlink" Target="http://www.youtube.com/watch?v=EkOY_Rm_tj4" TargetMode="External"/><Relationship Id="rId4" Type="http://schemas.openxmlformats.org/officeDocument/2006/relationships/image" Target="../media/image28.jpg"/><Relationship Id="rId5" Type="http://schemas.openxmlformats.org/officeDocument/2006/relationships/image" Target="../media/image30.png"/><Relationship Id="rId6" Type="http://schemas.openxmlformats.org/officeDocument/2006/relationships/hyperlink" Target="https://creativecommons.org/licenses/by-nc-sa/4.0/" TargetMode="External"/><Relationship Id="rId7"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31.png"/><Relationship Id="rId4" Type="http://schemas.openxmlformats.org/officeDocument/2006/relationships/hyperlink" Target="https://creativecommons.org/licenses/by-nc-sa/4.0/" TargetMode="External"/><Relationship Id="rId5"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31.png"/><Relationship Id="rId4" Type="http://schemas.openxmlformats.org/officeDocument/2006/relationships/hyperlink" Target="https://creativecommons.org/licenses/by-nc-sa/4.0/" TargetMode="External"/><Relationship Id="rId5"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31.png"/><Relationship Id="rId4" Type="http://schemas.openxmlformats.org/officeDocument/2006/relationships/hyperlink" Target="https://creativecommons.org/licenses/by-nc-sa/4.0/" TargetMode="External"/><Relationship Id="rId5" Type="http://schemas.openxmlformats.org/officeDocument/2006/relationships/image" Target="../media/image21.png"/></Relationships>
</file>

<file path=ppt/slides/_rels/slide9.xml.rels><?xml version="1.0" encoding="UTF-8" standalone="yes"?><Relationships xmlns="http://schemas.openxmlformats.org/package/2006/relationships"><Relationship Id="rId11" Type="http://schemas.openxmlformats.org/officeDocument/2006/relationships/hyperlink" Target="https://creativecommons.org/licenses/by-nc-sa/4.0/" TargetMode="External"/><Relationship Id="rId10" Type="http://schemas.openxmlformats.org/officeDocument/2006/relationships/image" Target="../media/image35.png"/><Relationship Id="rId12" Type="http://schemas.openxmlformats.org/officeDocument/2006/relationships/image" Target="../media/image21.png"/><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hyperlink" Target="https://www.europarl.europa.eu/news/en/headlines/society/20200918STO87404/artificial-intelligence-threats-and-opportunities?&amp;at_campaign=20234-Digital&amp;at_medium=Google_Ads&amp;at_platform=Search&amp;at_creation=RSA&amp;at_goal=TR_G&amp;at_audience=artificial%20intelligence&amp;at_topic=Artificial_intelligence&amp;at_location=IE&amp;gclid=Cj0KCQjw0bunBhD9ARIsAAZl0E3WHpQft0LNxQAtGjPnli9KWqhkNyFVyrSCTevJdHX8o1DKyQRbjrsaAlA_EALw_wcB" TargetMode="External"/><Relationship Id="rId4" Type="http://schemas.openxmlformats.org/officeDocument/2006/relationships/image" Target="../media/image31.png"/><Relationship Id="rId9" Type="http://schemas.openxmlformats.org/officeDocument/2006/relationships/image" Target="../media/image40.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28861bb079f_0_292"/>
          <p:cNvSpPr txBox="1"/>
          <p:nvPr>
            <p:ph type="ctrTitle"/>
          </p:nvPr>
        </p:nvSpPr>
        <p:spPr>
          <a:xfrm>
            <a:off x="312923" y="2215695"/>
            <a:ext cx="6450600" cy="1422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Calibri"/>
              <a:buNone/>
            </a:pPr>
            <a:r>
              <a:rPr lang="en-US"/>
              <a:t>AI and Ethics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27974d3ec21_0_12"/>
          <p:cNvSpPr txBox="1"/>
          <p:nvPr>
            <p:ph idx="1" type="body"/>
          </p:nvPr>
        </p:nvSpPr>
        <p:spPr>
          <a:xfrm>
            <a:off x="3262825" y="2359325"/>
            <a:ext cx="7314900" cy="4000200"/>
          </a:xfrm>
          <a:prstGeom prst="rect">
            <a:avLst/>
          </a:prstGeom>
          <a:noFill/>
          <a:ln>
            <a:noFill/>
          </a:ln>
        </p:spPr>
        <p:txBody>
          <a:bodyPr anchorCtr="0" anchor="t" bIns="45700" lIns="91425" spcFirstLastPara="1" rIns="91425" wrap="square" tIns="45700">
            <a:noAutofit/>
          </a:bodyPr>
          <a:lstStyle/>
          <a:p>
            <a:pPr indent="-368300" lvl="0" marL="457200" rtl="0" algn="l">
              <a:lnSpc>
                <a:spcPct val="105000"/>
              </a:lnSpc>
              <a:spcBef>
                <a:spcPts val="0"/>
              </a:spcBef>
              <a:spcAft>
                <a:spcPts val="0"/>
              </a:spcAft>
              <a:buSzPts val="2200"/>
              <a:buChar char="•"/>
            </a:pPr>
            <a:r>
              <a:rPr lang="en-US" sz="2200"/>
              <a:t>AI has the </a:t>
            </a:r>
            <a:r>
              <a:rPr b="1" lang="en-US" sz="2200"/>
              <a:t>potential for immense impact</a:t>
            </a:r>
            <a:r>
              <a:rPr lang="en-US" sz="2200"/>
              <a:t>, both positive and negative. </a:t>
            </a:r>
            <a:endParaRPr sz="2200"/>
          </a:p>
          <a:p>
            <a:pPr indent="0" lvl="0" marL="0" rtl="0" algn="l">
              <a:lnSpc>
                <a:spcPct val="105000"/>
              </a:lnSpc>
              <a:spcBef>
                <a:spcPts val="0"/>
              </a:spcBef>
              <a:spcAft>
                <a:spcPts val="0"/>
              </a:spcAft>
              <a:buClr>
                <a:schemeClr val="dk1"/>
              </a:buClr>
              <a:buSzPts val="523"/>
              <a:buFont typeface="Arial"/>
              <a:buNone/>
            </a:pPr>
            <a:r>
              <a:t/>
            </a:r>
            <a:endParaRPr sz="2200"/>
          </a:p>
          <a:p>
            <a:pPr indent="-368300" lvl="0" marL="457200" rtl="0" algn="l">
              <a:lnSpc>
                <a:spcPct val="105000"/>
              </a:lnSpc>
              <a:spcBef>
                <a:spcPts val="0"/>
              </a:spcBef>
              <a:spcAft>
                <a:spcPts val="0"/>
              </a:spcAft>
              <a:buSzPts val="2200"/>
              <a:buChar char="•"/>
            </a:pPr>
            <a:r>
              <a:rPr lang="en-US" sz="2200"/>
              <a:t>AI systems are increasingly being </a:t>
            </a:r>
            <a:r>
              <a:rPr b="1" lang="en-US" sz="2200"/>
              <a:t>entrusted with high-stakes decisions</a:t>
            </a:r>
            <a:r>
              <a:rPr lang="en-US" sz="2200"/>
              <a:t> that affect human lives and society. </a:t>
            </a:r>
            <a:endParaRPr sz="2200"/>
          </a:p>
          <a:p>
            <a:pPr indent="0" lvl="0" marL="0" rtl="0" algn="l">
              <a:lnSpc>
                <a:spcPct val="105000"/>
              </a:lnSpc>
              <a:spcBef>
                <a:spcPts val="0"/>
              </a:spcBef>
              <a:spcAft>
                <a:spcPts val="0"/>
              </a:spcAft>
              <a:buClr>
                <a:schemeClr val="dk1"/>
              </a:buClr>
              <a:buSzPts val="523"/>
              <a:buFont typeface="Arial"/>
              <a:buNone/>
            </a:pPr>
            <a:r>
              <a:t/>
            </a:r>
            <a:endParaRPr sz="2200"/>
          </a:p>
          <a:p>
            <a:pPr indent="-368300" lvl="0" marL="457200" rtl="0" algn="l">
              <a:lnSpc>
                <a:spcPct val="105000"/>
              </a:lnSpc>
              <a:spcBef>
                <a:spcPts val="0"/>
              </a:spcBef>
              <a:spcAft>
                <a:spcPts val="0"/>
              </a:spcAft>
              <a:buSzPts val="2200"/>
              <a:buChar char="•"/>
            </a:pPr>
            <a:r>
              <a:rPr lang="en-US" sz="2200"/>
              <a:t>AI learns from data, which can </a:t>
            </a:r>
            <a:r>
              <a:rPr b="1" lang="en-US" sz="2200"/>
              <a:t>encode human biases and prejudices</a:t>
            </a:r>
            <a:r>
              <a:rPr lang="en-US" sz="2200"/>
              <a:t>. Unethical applications could automate or worsen injustice.</a:t>
            </a:r>
            <a:endParaRPr sz="2200"/>
          </a:p>
          <a:p>
            <a:pPr indent="0" lvl="0" marL="0" rtl="0" algn="l">
              <a:lnSpc>
                <a:spcPct val="105000"/>
              </a:lnSpc>
              <a:spcBef>
                <a:spcPts val="0"/>
              </a:spcBef>
              <a:spcAft>
                <a:spcPts val="0"/>
              </a:spcAft>
              <a:buClr>
                <a:schemeClr val="dk1"/>
              </a:buClr>
              <a:buSzPts val="523"/>
              <a:buFont typeface="Arial"/>
              <a:buNone/>
            </a:pPr>
            <a:r>
              <a:t/>
            </a:r>
            <a:endParaRPr sz="1200"/>
          </a:p>
          <a:p>
            <a:pPr indent="0" lvl="0" marL="457200" rtl="0" algn="l">
              <a:lnSpc>
                <a:spcPct val="105000"/>
              </a:lnSpc>
              <a:spcBef>
                <a:spcPts val="0"/>
              </a:spcBef>
              <a:spcAft>
                <a:spcPts val="0"/>
              </a:spcAft>
              <a:buSzPts val="2800"/>
              <a:buNone/>
            </a:pPr>
            <a:r>
              <a:t/>
            </a:r>
            <a:endParaRPr sz="2000"/>
          </a:p>
          <a:p>
            <a:pPr indent="0" lvl="0" marL="0" rtl="0" algn="l">
              <a:lnSpc>
                <a:spcPct val="105000"/>
              </a:lnSpc>
              <a:spcBef>
                <a:spcPts val="0"/>
              </a:spcBef>
              <a:spcAft>
                <a:spcPts val="0"/>
              </a:spcAft>
              <a:buClr>
                <a:schemeClr val="dk1"/>
              </a:buClr>
              <a:buSzPts val="523"/>
              <a:buFont typeface="Arial"/>
              <a:buNone/>
            </a:pPr>
            <a:r>
              <a:t/>
            </a:r>
            <a:endParaRPr i="1" sz="814"/>
          </a:p>
          <a:p>
            <a:pPr indent="0" lvl="0" marL="0" rtl="0" algn="ctr">
              <a:lnSpc>
                <a:spcPct val="105000"/>
              </a:lnSpc>
              <a:spcBef>
                <a:spcPts val="0"/>
              </a:spcBef>
              <a:spcAft>
                <a:spcPts val="0"/>
              </a:spcAft>
              <a:buClr>
                <a:schemeClr val="dk1"/>
              </a:buClr>
              <a:buSzPts val="523"/>
              <a:buFont typeface="Arial"/>
              <a:buNone/>
            </a:pPr>
            <a:r>
              <a:t/>
            </a:r>
            <a:endParaRPr i="1" sz="2215"/>
          </a:p>
          <a:p>
            <a:pPr indent="-50800" lvl="0" marL="228600" rtl="0" algn="l">
              <a:lnSpc>
                <a:spcPct val="80000"/>
              </a:lnSpc>
              <a:spcBef>
                <a:spcPts val="1000"/>
              </a:spcBef>
              <a:spcAft>
                <a:spcPts val="0"/>
              </a:spcAft>
              <a:buClr>
                <a:schemeClr val="dk1"/>
              </a:buClr>
              <a:buSzPts val="1330"/>
              <a:buNone/>
            </a:pPr>
            <a:r>
              <a:t/>
            </a:r>
            <a:endParaRPr sz="100"/>
          </a:p>
        </p:txBody>
      </p:sp>
      <p:sp>
        <p:nvSpPr>
          <p:cNvPr id="304" name="Google Shape;304;g27974d3ec21_0_12"/>
          <p:cNvSpPr txBox="1"/>
          <p:nvPr>
            <p:ph type="title"/>
          </p:nvPr>
        </p:nvSpPr>
        <p:spPr>
          <a:xfrm>
            <a:off x="381000" y="471516"/>
            <a:ext cx="7082400" cy="1225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000"/>
              <a:buFont typeface="Calibri"/>
              <a:buNone/>
            </a:pPr>
            <a:r>
              <a:rPr lang="en-US" sz="3600"/>
              <a:t>Why does ethics matter for AI</a:t>
            </a:r>
            <a:r>
              <a:rPr lang="en-US" sz="3000"/>
              <a:t>?</a:t>
            </a:r>
            <a:endParaRPr/>
          </a:p>
        </p:txBody>
      </p:sp>
      <p:pic>
        <p:nvPicPr>
          <p:cNvPr id="305" name="Google Shape;305;g27974d3ec21_0_12"/>
          <p:cNvPicPr preferRelativeResize="0"/>
          <p:nvPr/>
        </p:nvPicPr>
        <p:blipFill rotWithShape="1">
          <a:blip r:embed="rId3">
            <a:alphaModFix/>
          </a:blip>
          <a:srcRect b="0" l="0" r="0" t="0"/>
          <a:stretch/>
        </p:blipFill>
        <p:spPr>
          <a:xfrm>
            <a:off x="483383" y="4530033"/>
            <a:ext cx="1946967" cy="1946967"/>
          </a:xfrm>
          <a:prstGeom prst="rect">
            <a:avLst/>
          </a:prstGeom>
          <a:noFill/>
          <a:ln>
            <a:noFill/>
          </a:ln>
        </p:spPr>
      </p:pic>
      <p:pic>
        <p:nvPicPr>
          <p:cNvPr id="306" name="Google Shape;306;g27974d3ec21_0_12"/>
          <p:cNvPicPr preferRelativeResize="0"/>
          <p:nvPr/>
        </p:nvPicPr>
        <p:blipFill rotWithShape="1">
          <a:blip r:embed="rId4">
            <a:alphaModFix/>
          </a:blip>
          <a:srcRect b="0" l="0" r="0" t="0"/>
          <a:stretch/>
        </p:blipFill>
        <p:spPr>
          <a:xfrm>
            <a:off x="10700475" y="2203049"/>
            <a:ext cx="1105900" cy="974800"/>
          </a:xfrm>
          <a:prstGeom prst="rect">
            <a:avLst/>
          </a:prstGeom>
          <a:noFill/>
          <a:ln>
            <a:noFill/>
          </a:ln>
        </p:spPr>
      </p:pic>
      <p:pic>
        <p:nvPicPr>
          <p:cNvPr id="307" name="Google Shape;307;g27974d3ec21_0_12"/>
          <p:cNvPicPr preferRelativeResize="0"/>
          <p:nvPr/>
        </p:nvPicPr>
        <p:blipFill rotWithShape="1">
          <a:blip r:embed="rId5">
            <a:alphaModFix/>
          </a:blip>
          <a:srcRect b="0" l="0" r="0" t="0"/>
          <a:stretch/>
        </p:blipFill>
        <p:spPr>
          <a:xfrm>
            <a:off x="10828529" y="3406449"/>
            <a:ext cx="738190" cy="899975"/>
          </a:xfrm>
          <a:prstGeom prst="rect">
            <a:avLst/>
          </a:prstGeom>
          <a:noFill/>
          <a:ln>
            <a:noFill/>
          </a:ln>
        </p:spPr>
      </p:pic>
      <p:pic>
        <p:nvPicPr>
          <p:cNvPr id="308" name="Google Shape;308;g27974d3ec21_0_12"/>
          <p:cNvPicPr preferRelativeResize="0"/>
          <p:nvPr/>
        </p:nvPicPr>
        <p:blipFill rotWithShape="1">
          <a:blip r:embed="rId6">
            <a:alphaModFix/>
          </a:blip>
          <a:srcRect b="0" l="0" r="0" t="0"/>
          <a:stretch/>
        </p:blipFill>
        <p:spPr>
          <a:xfrm>
            <a:off x="10752325" y="4486700"/>
            <a:ext cx="828425" cy="794525"/>
          </a:xfrm>
          <a:prstGeom prst="rect">
            <a:avLst/>
          </a:prstGeom>
          <a:noFill/>
          <a:ln>
            <a:noFill/>
          </a:ln>
        </p:spPr>
      </p:pic>
      <p:grpSp>
        <p:nvGrpSpPr>
          <p:cNvPr id="309" name="Google Shape;309;g27974d3ec21_0_12"/>
          <p:cNvGrpSpPr/>
          <p:nvPr/>
        </p:nvGrpSpPr>
        <p:grpSpPr>
          <a:xfrm>
            <a:off x="0" y="6502525"/>
            <a:ext cx="12305425" cy="438450"/>
            <a:chOff x="0" y="6502525"/>
            <a:chExt cx="12305425" cy="438450"/>
          </a:xfrm>
        </p:grpSpPr>
        <p:sp>
          <p:nvSpPr>
            <p:cNvPr id="310" name="Google Shape;310;g27974d3ec21_0_12"/>
            <p:cNvSpPr/>
            <p:nvPr/>
          </p:nvSpPr>
          <p:spPr>
            <a:xfrm>
              <a:off x="0" y="6502525"/>
              <a:ext cx="12192000" cy="420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11" name="Google Shape;311;g27974d3ec21_0_12"/>
            <p:cNvSpPr txBox="1"/>
            <p:nvPr/>
          </p:nvSpPr>
          <p:spPr>
            <a:xfrm>
              <a:off x="995500" y="6520375"/>
              <a:ext cx="99135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T</a:t>
              </a:r>
              <a:r>
                <a:rPr b="0" i="0" lang="en-US" sz="1100" u="none" cap="none" strike="noStrike">
                  <a:solidFill>
                    <a:schemeClr val="dk1"/>
                  </a:solidFill>
                  <a:latin typeface="Calibri"/>
                  <a:ea typeface="Calibri"/>
                  <a:cs typeface="Calibri"/>
                  <a:sym typeface="Calibri"/>
                </a:rPr>
                <a:t>his work is licensed under a </a:t>
              </a:r>
              <a:r>
                <a:rPr b="0" i="0" lang="en-US" sz="1100" u="sng" cap="none" strike="noStrike">
                  <a:solidFill>
                    <a:schemeClr val="accent5"/>
                  </a:solidFill>
                  <a:latin typeface="Calibri"/>
                  <a:ea typeface="Calibri"/>
                  <a:cs typeface="Calibri"/>
                  <a:sym typeface="Calibri"/>
                  <a:hlinkClick r:id="rId7">
                    <a:extLst>
                      <a:ext uri="{A12FA001-AC4F-418D-AE19-62706E023703}">
                        <ahyp:hlinkClr val="tx"/>
                      </a:ext>
                    </a:extLst>
                  </a:hlinkClick>
                </a:rPr>
                <a:t>Creative Commons Attribution-NonCommercial-ShareAlike 4.0 International License</a:t>
              </a:r>
              <a:endParaRPr b="0" i="0" sz="1100" u="none" cap="none" strike="noStrike">
                <a:solidFill>
                  <a:schemeClr val="accent5"/>
                </a:solidFill>
                <a:latin typeface="Calibri"/>
                <a:ea typeface="Calibri"/>
                <a:cs typeface="Calibri"/>
                <a:sym typeface="Calibri"/>
              </a:endParaRPr>
            </a:p>
          </p:txBody>
        </p:sp>
        <p:pic>
          <p:nvPicPr>
            <p:cNvPr id="312" name="Google Shape;312;g27974d3ec21_0_12"/>
            <p:cNvPicPr preferRelativeResize="0"/>
            <p:nvPr/>
          </p:nvPicPr>
          <p:blipFill rotWithShape="1">
            <a:blip r:embed="rId8">
              <a:alphaModFix/>
            </a:blip>
            <a:srcRect b="0" l="0" r="0" t="20704"/>
            <a:stretch/>
          </p:blipFill>
          <p:spPr>
            <a:xfrm>
              <a:off x="10809350" y="6520375"/>
              <a:ext cx="1496075" cy="420600"/>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27b83b13d50_0_0"/>
          <p:cNvSpPr txBox="1"/>
          <p:nvPr>
            <p:ph idx="1" type="body"/>
          </p:nvPr>
        </p:nvSpPr>
        <p:spPr>
          <a:xfrm>
            <a:off x="3395675" y="2010625"/>
            <a:ext cx="7321500" cy="4000200"/>
          </a:xfrm>
          <a:prstGeom prst="rect">
            <a:avLst/>
          </a:prstGeom>
          <a:noFill/>
          <a:ln>
            <a:noFill/>
          </a:ln>
        </p:spPr>
        <p:txBody>
          <a:bodyPr anchorCtr="0" anchor="t" bIns="45700" lIns="91425" spcFirstLastPara="1" rIns="91425" wrap="square" tIns="45700">
            <a:noAutofit/>
          </a:bodyPr>
          <a:lstStyle/>
          <a:p>
            <a:pPr indent="0" lvl="0" marL="0" rtl="0" algn="l">
              <a:lnSpc>
                <a:spcPct val="105000"/>
              </a:lnSpc>
              <a:spcBef>
                <a:spcPts val="0"/>
              </a:spcBef>
              <a:spcAft>
                <a:spcPts val="0"/>
              </a:spcAft>
              <a:buClr>
                <a:schemeClr val="dk1"/>
              </a:buClr>
              <a:buSzPts val="523"/>
              <a:buFont typeface="Arial"/>
              <a:buNone/>
            </a:pPr>
            <a:r>
              <a:t/>
            </a:r>
            <a:endParaRPr sz="2200"/>
          </a:p>
          <a:p>
            <a:pPr indent="-368300" lvl="0" marL="457200" rtl="0" algn="l">
              <a:lnSpc>
                <a:spcPct val="105000"/>
              </a:lnSpc>
              <a:spcBef>
                <a:spcPts val="0"/>
              </a:spcBef>
              <a:spcAft>
                <a:spcPts val="0"/>
              </a:spcAft>
              <a:buSzPts val="2200"/>
              <a:buChar char="•"/>
            </a:pPr>
            <a:r>
              <a:rPr lang="en-US" sz="2200"/>
              <a:t>As AI gets more capable and autonomous, we need to </a:t>
            </a:r>
            <a:r>
              <a:rPr b="1" lang="en-US" sz="2200"/>
              <a:t>maintain human accountability and control</a:t>
            </a:r>
            <a:r>
              <a:rPr lang="en-US" sz="2200"/>
              <a:t>. </a:t>
            </a:r>
            <a:endParaRPr sz="2200"/>
          </a:p>
          <a:p>
            <a:pPr indent="0" lvl="0" marL="0" rtl="0" algn="l">
              <a:lnSpc>
                <a:spcPct val="105000"/>
              </a:lnSpc>
              <a:spcBef>
                <a:spcPts val="0"/>
              </a:spcBef>
              <a:spcAft>
                <a:spcPts val="0"/>
              </a:spcAft>
              <a:buClr>
                <a:schemeClr val="dk1"/>
              </a:buClr>
              <a:buSzPts val="523"/>
              <a:buFont typeface="Arial"/>
              <a:buNone/>
            </a:pPr>
            <a:r>
              <a:t/>
            </a:r>
            <a:endParaRPr sz="2200"/>
          </a:p>
          <a:p>
            <a:pPr indent="-368300" lvl="0" marL="457200" rtl="0" algn="l">
              <a:lnSpc>
                <a:spcPct val="105000"/>
              </a:lnSpc>
              <a:spcBef>
                <a:spcPts val="0"/>
              </a:spcBef>
              <a:spcAft>
                <a:spcPts val="0"/>
              </a:spcAft>
              <a:buSzPts val="2200"/>
              <a:buChar char="•"/>
            </a:pPr>
            <a:r>
              <a:rPr lang="en-US" sz="2200"/>
              <a:t>Ethical issues around AI use, like privacy invasion or job losses, require careful consideration to </a:t>
            </a:r>
            <a:r>
              <a:rPr b="1" lang="en-US" sz="2200"/>
              <a:t>avoid public backlash</a:t>
            </a:r>
            <a:r>
              <a:rPr lang="en-US" sz="2200"/>
              <a:t>.</a:t>
            </a:r>
            <a:endParaRPr sz="2200"/>
          </a:p>
          <a:p>
            <a:pPr indent="0" lvl="0" marL="0" rtl="0" algn="l">
              <a:lnSpc>
                <a:spcPct val="105000"/>
              </a:lnSpc>
              <a:spcBef>
                <a:spcPts val="0"/>
              </a:spcBef>
              <a:spcAft>
                <a:spcPts val="0"/>
              </a:spcAft>
              <a:buClr>
                <a:schemeClr val="dk1"/>
              </a:buClr>
              <a:buSzPts val="523"/>
              <a:buFont typeface="Arial"/>
              <a:buNone/>
            </a:pPr>
            <a:r>
              <a:t/>
            </a:r>
            <a:endParaRPr i="1" sz="814"/>
          </a:p>
          <a:p>
            <a:pPr indent="0" lvl="0" marL="0" rtl="0" algn="ctr">
              <a:lnSpc>
                <a:spcPct val="105000"/>
              </a:lnSpc>
              <a:spcBef>
                <a:spcPts val="0"/>
              </a:spcBef>
              <a:spcAft>
                <a:spcPts val="0"/>
              </a:spcAft>
              <a:buClr>
                <a:schemeClr val="dk1"/>
              </a:buClr>
              <a:buSzPts val="523"/>
              <a:buFont typeface="Arial"/>
              <a:buNone/>
            </a:pPr>
            <a:r>
              <a:t/>
            </a:r>
            <a:endParaRPr i="1" sz="2215"/>
          </a:p>
          <a:p>
            <a:pPr indent="-50800" lvl="0" marL="228600" rtl="0" algn="l">
              <a:lnSpc>
                <a:spcPct val="80000"/>
              </a:lnSpc>
              <a:spcBef>
                <a:spcPts val="1000"/>
              </a:spcBef>
              <a:spcAft>
                <a:spcPts val="0"/>
              </a:spcAft>
              <a:buClr>
                <a:schemeClr val="dk1"/>
              </a:buClr>
              <a:buSzPts val="1330"/>
              <a:buNone/>
            </a:pPr>
            <a:r>
              <a:t/>
            </a:r>
            <a:endParaRPr sz="100"/>
          </a:p>
        </p:txBody>
      </p:sp>
      <p:sp>
        <p:nvSpPr>
          <p:cNvPr id="318" name="Google Shape;318;g27b83b13d50_0_0"/>
          <p:cNvSpPr txBox="1"/>
          <p:nvPr>
            <p:ph type="title"/>
          </p:nvPr>
        </p:nvSpPr>
        <p:spPr>
          <a:xfrm>
            <a:off x="381000" y="471516"/>
            <a:ext cx="7082400" cy="1225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000"/>
              <a:buFont typeface="Calibri"/>
              <a:buNone/>
            </a:pPr>
            <a:r>
              <a:rPr lang="en-US" sz="3600"/>
              <a:t>Why does ethics matter for AI</a:t>
            </a:r>
            <a:r>
              <a:rPr lang="en-US" sz="3000"/>
              <a:t>?</a:t>
            </a:r>
            <a:endParaRPr/>
          </a:p>
        </p:txBody>
      </p:sp>
      <p:pic>
        <p:nvPicPr>
          <p:cNvPr id="319" name="Google Shape;319;g27b83b13d50_0_0"/>
          <p:cNvPicPr preferRelativeResize="0"/>
          <p:nvPr/>
        </p:nvPicPr>
        <p:blipFill rotWithShape="1">
          <a:blip r:embed="rId3">
            <a:alphaModFix/>
          </a:blip>
          <a:srcRect b="0" l="0" r="0" t="0"/>
          <a:stretch/>
        </p:blipFill>
        <p:spPr>
          <a:xfrm>
            <a:off x="483383" y="4530033"/>
            <a:ext cx="1946967" cy="1946967"/>
          </a:xfrm>
          <a:prstGeom prst="rect">
            <a:avLst/>
          </a:prstGeom>
          <a:noFill/>
          <a:ln>
            <a:noFill/>
          </a:ln>
        </p:spPr>
      </p:pic>
      <p:sp>
        <p:nvSpPr>
          <p:cNvPr id="320" name="Google Shape;320;g27b83b13d50_0_0"/>
          <p:cNvSpPr txBox="1"/>
          <p:nvPr/>
        </p:nvSpPr>
        <p:spPr>
          <a:xfrm>
            <a:off x="3470500" y="4696350"/>
            <a:ext cx="8169900" cy="730500"/>
          </a:xfrm>
          <a:prstGeom prst="rect">
            <a:avLst/>
          </a:prstGeom>
          <a:noFill/>
          <a:ln>
            <a:noFill/>
          </a:ln>
        </p:spPr>
        <p:txBody>
          <a:bodyPr anchorCtr="0" anchor="t" bIns="91425" lIns="91425" spcFirstLastPara="1" rIns="91425" wrap="square" tIns="91425">
            <a:noAutofit/>
          </a:bodyPr>
          <a:lstStyle/>
          <a:p>
            <a:pPr indent="0" lvl="0" marL="0" marR="0" rtl="0" algn="ctr">
              <a:lnSpc>
                <a:spcPct val="105000"/>
              </a:lnSpc>
              <a:spcBef>
                <a:spcPts val="0"/>
              </a:spcBef>
              <a:spcAft>
                <a:spcPts val="0"/>
              </a:spcAft>
              <a:buClr>
                <a:schemeClr val="dk1"/>
              </a:buClr>
              <a:buSzPts val="523"/>
              <a:buFont typeface="Arial"/>
              <a:buNone/>
            </a:pPr>
            <a:r>
              <a:rPr b="1" i="1" lang="en-US" sz="3057" u="none" cap="none" strike="noStrike">
                <a:solidFill>
                  <a:schemeClr val="dk2"/>
                </a:solidFill>
                <a:latin typeface="Calibri"/>
                <a:ea typeface="Calibri"/>
                <a:cs typeface="Calibri"/>
                <a:sym typeface="Calibri"/>
              </a:rPr>
              <a:t>Ethics helps ensure AI development and use is guided in a socially responsible direction</a:t>
            </a:r>
            <a:r>
              <a:rPr b="0" i="1" lang="en-US" sz="2215" u="none" cap="none" strike="noStrike">
                <a:solidFill>
                  <a:schemeClr val="dk2"/>
                </a:solidFill>
                <a:latin typeface="Calibri"/>
                <a:ea typeface="Calibri"/>
                <a:cs typeface="Calibri"/>
                <a:sym typeface="Calibri"/>
              </a:rPr>
              <a:t>.</a:t>
            </a:r>
            <a:endParaRPr b="0" i="0" sz="1400" u="none" cap="none" strike="noStrike">
              <a:solidFill>
                <a:schemeClr val="dk2"/>
              </a:solidFill>
              <a:latin typeface="Calibri"/>
              <a:ea typeface="Calibri"/>
              <a:cs typeface="Calibri"/>
              <a:sym typeface="Calibri"/>
            </a:endParaRPr>
          </a:p>
        </p:txBody>
      </p:sp>
      <p:pic>
        <p:nvPicPr>
          <p:cNvPr id="321" name="Google Shape;321;g27b83b13d50_0_0"/>
          <p:cNvPicPr preferRelativeResize="0"/>
          <p:nvPr/>
        </p:nvPicPr>
        <p:blipFill rotWithShape="1">
          <a:blip r:embed="rId4">
            <a:alphaModFix/>
          </a:blip>
          <a:srcRect b="0" l="0" r="0" t="0"/>
          <a:stretch/>
        </p:blipFill>
        <p:spPr>
          <a:xfrm>
            <a:off x="10539100" y="2225101"/>
            <a:ext cx="1101300" cy="1088850"/>
          </a:xfrm>
          <a:prstGeom prst="rect">
            <a:avLst/>
          </a:prstGeom>
          <a:noFill/>
          <a:ln>
            <a:noFill/>
          </a:ln>
        </p:spPr>
      </p:pic>
      <p:pic>
        <p:nvPicPr>
          <p:cNvPr id="322" name="Google Shape;322;g27b83b13d50_0_0"/>
          <p:cNvPicPr preferRelativeResize="0"/>
          <p:nvPr/>
        </p:nvPicPr>
        <p:blipFill rotWithShape="1">
          <a:blip r:embed="rId5">
            <a:alphaModFix/>
          </a:blip>
          <a:srcRect b="0" l="0" r="0" t="0"/>
          <a:stretch/>
        </p:blipFill>
        <p:spPr>
          <a:xfrm>
            <a:off x="10580737" y="3400600"/>
            <a:ext cx="1018025" cy="904300"/>
          </a:xfrm>
          <a:prstGeom prst="rect">
            <a:avLst/>
          </a:prstGeom>
          <a:noFill/>
          <a:ln>
            <a:noFill/>
          </a:ln>
        </p:spPr>
      </p:pic>
      <p:grpSp>
        <p:nvGrpSpPr>
          <p:cNvPr id="323" name="Google Shape;323;g27b83b13d50_0_0"/>
          <p:cNvGrpSpPr/>
          <p:nvPr/>
        </p:nvGrpSpPr>
        <p:grpSpPr>
          <a:xfrm>
            <a:off x="0" y="6502525"/>
            <a:ext cx="12305425" cy="438450"/>
            <a:chOff x="0" y="6502525"/>
            <a:chExt cx="12305425" cy="438450"/>
          </a:xfrm>
        </p:grpSpPr>
        <p:sp>
          <p:nvSpPr>
            <p:cNvPr id="324" name="Google Shape;324;g27b83b13d50_0_0"/>
            <p:cNvSpPr/>
            <p:nvPr/>
          </p:nvSpPr>
          <p:spPr>
            <a:xfrm>
              <a:off x="0" y="6502525"/>
              <a:ext cx="12192000" cy="420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25" name="Google Shape;325;g27b83b13d50_0_0"/>
            <p:cNvSpPr txBox="1"/>
            <p:nvPr/>
          </p:nvSpPr>
          <p:spPr>
            <a:xfrm>
              <a:off x="995500" y="6520375"/>
              <a:ext cx="99135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T</a:t>
              </a:r>
              <a:r>
                <a:rPr b="0" i="0" lang="en-US" sz="1100" u="none" cap="none" strike="noStrike">
                  <a:solidFill>
                    <a:schemeClr val="dk1"/>
                  </a:solidFill>
                  <a:latin typeface="Calibri"/>
                  <a:ea typeface="Calibri"/>
                  <a:cs typeface="Calibri"/>
                  <a:sym typeface="Calibri"/>
                </a:rPr>
                <a:t>his work is licensed under a </a:t>
              </a:r>
              <a:r>
                <a:rPr b="0" i="0" lang="en-US" sz="1100" u="sng" cap="none" strike="noStrike">
                  <a:solidFill>
                    <a:schemeClr val="accent5"/>
                  </a:solidFill>
                  <a:latin typeface="Calibri"/>
                  <a:ea typeface="Calibri"/>
                  <a:cs typeface="Calibri"/>
                  <a:sym typeface="Calibri"/>
                  <a:hlinkClick r:id="rId6">
                    <a:extLst>
                      <a:ext uri="{A12FA001-AC4F-418D-AE19-62706E023703}">
                        <ahyp:hlinkClr val="tx"/>
                      </a:ext>
                    </a:extLst>
                  </a:hlinkClick>
                </a:rPr>
                <a:t>Creative Commons Attribution-NonCommercial-ShareAlike 4.0 International License</a:t>
              </a:r>
              <a:endParaRPr b="0" i="0" sz="1100" u="none" cap="none" strike="noStrike">
                <a:solidFill>
                  <a:schemeClr val="accent5"/>
                </a:solidFill>
                <a:latin typeface="Calibri"/>
                <a:ea typeface="Calibri"/>
                <a:cs typeface="Calibri"/>
                <a:sym typeface="Calibri"/>
              </a:endParaRPr>
            </a:p>
          </p:txBody>
        </p:sp>
        <p:pic>
          <p:nvPicPr>
            <p:cNvPr id="326" name="Google Shape;326;g27b83b13d50_0_0"/>
            <p:cNvPicPr preferRelativeResize="0"/>
            <p:nvPr/>
          </p:nvPicPr>
          <p:blipFill rotWithShape="1">
            <a:blip r:embed="rId7">
              <a:alphaModFix/>
            </a:blip>
            <a:srcRect b="0" l="0" r="0" t="20704"/>
            <a:stretch/>
          </p:blipFill>
          <p:spPr>
            <a:xfrm>
              <a:off x="10809350" y="6520375"/>
              <a:ext cx="1496075" cy="420600"/>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eb20be45a5_0_164"/>
          <p:cNvSpPr txBox="1"/>
          <p:nvPr>
            <p:ph idx="1" type="body"/>
          </p:nvPr>
        </p:nvSpPr>
        <p:spPr>
          <a:xfrm>
            <a:off x="3412272" y="2176669"/>
            <a:ext cx="7962000" cy="4000200"/>
          </a:xfrm>
          <a:prstGeom prst="rect">
            <a:avLst/>
          </a:prstGeom>
          <a:noFill/>
          <a:ln>
            <a:noFill/>
          </a:ln>
        </p:spPr>
        <p:txBody>
          <a:bodyPr anchorCtr="0" anchor="t" bIns="45700" lIns="91425" spcFirstLastPara="1" rIns="91425" wrap="square" tIns="45700">
            <a:normAutofit/>
          </a:bodyPr>
          <a:lstStyle/>
          <a:p>
            <a:pPr indent="0" lvl="0" marL="0" rtl="0" algn="l">
              <a:lnSpc>
                <a:spcPct val="105000"/>
              </a:lnSpc>
              <a:spcBef>
                <a:spcPts val="0"/>
              </a:spcBef>
              <a:spcAft>
                <a:spcPts val="0"/>
              </a:spcAft>
              <a:buClr>
                <a:schemeClr val="dk1"/>
              </a:buClr>
              <a:buSzPts val="523"/>
              <a:buFont typeface="Arial"/>
              <a:buNone/>
            </a:pPr>
            <a:r>
              <a:rPr lang="en-US" sz="4515"/>
              <a:t>You are given the task of creating a </a:t>
            </a:r>
            <a:r>
              <a:rPr b="1" lang="en-US" sz="4515"/>
              <a:t>set of </a:t>
            </a:r>
            <a:r>
              <a:rPr b="1" lang="en-US" sz="4515">
                <a:extLst>
                  <a:ext uri="http://customooxmlschemas.google.com/">
                    <go:slidesCustomData xmlns:go="http://customooxmlschemas.google.com/" textRoundtripDataId="0"/>
                  </a:ext>
                </a:extLst>
              </a:rPr>
              <a:t>rules</a:t>
            </a:r>
            <a:r>
              <a:rPr b="1" lang="en-US" sz="4515"/>
              <a:t> for </a:t>
            </a:r>
            <a:r>
              <a:rPr lang="en-US" sz="4515"/>
              <a:t>a scientist who is </a:t>
            </a:r>
            <a:r>
              <a:rPr b="1" lang="en-US" sz="4515"/>
              <a:t>creating an AI bot</a:t>
            </a:r>
            <a:r>
              <a:rPr lang="en-US" sz="4515"/>
              <a:t>.  </a:t>
            </a:r>
            <a:endParaRPr sz="4515"/>
          </a:p>
          <a:p>
            <a:pPr indent="-50800" lvl="0" marL="228600" rtl="0" algn="l">
              <a:lnSpc>
                <a:spcPct val="80000"/>
              </a:lnSpc>
              <a:spcBef>
                <a:spcPts val="1000"/>
              </a:spcBef>
              <a:spcAft>
                <a:spcPts val="0"/>
              </a:spcAft>
              <a:buClr>
                <a:schemeClr val="dk1"/>
              </a:buClr>
              <a:buSzPts val="1330"/>
              <a:buNone/>
            </a:pPr>
            <a:r>
              <a:t/>
            </a:r>
            <a:endParaRPr sz="1330"/>
          </a:p>
        </p:txBody>
      </p:sp>
      <p:sp>
        <p:nvSpPr>
          <p:cNvPr id="332" name="Google Shape;332;geb20be45a5_0_164"/>
          <p:cNvSpPr txBox="1"/>
          <p:nvPr>
            <p:ph type="title"/>
          </p:nvPr>
        </p:nvSpPr>
        <p:spPr>
          <a:xfrm>
            <a:off x="381000" y="471516"/>
            <a:ext cx="7082400" cy="1225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000"/>
              <a:buFont typeface="Calibri"/>
              <a:buNone/>
            </a:pPr>
            <a:r>
              <a:rPr lang="en-US" sz="3600"/>
              <a:t>What rules would you consider</a:t>
            </a:r>
            <a:r>
              <a:rPr lang="en-US" sz="3000"/>
              <a:t>?</a:t>
            </a:r>
            <a:endParaRPr/>
          </a:p>
        </p:txBody>
      </p:sp>
      <p:pic>
        <p:nvPicPr>
          <p:cNvPr id="333" name="Google Shape;333;geb20be45a5_0_164"/>
          <p:cNvPicPr preferRelativeResize="0"/>
          <p:nvPr/>
        </p:nvPicPr>
        <p:blipFill rotWithShape="1">
          <a:blip r:embed="rId3">
            <a:alphaModFix/>
          </a:blip>
          <a:srcRect b="0" l="0" r="0" t="0"/>
          <a:stretch/>
        </p:blipFill>
        <p:spPr>
          <a:xfrm>
            <a:off x="483383" y="4530033"/>
            <a:ext cx="1946967" cy="1946967"/>
          </a:xfrm>
          <a:prstGeom prst="rect">
            <a:avLst/>
          </a:prstGeom>
          <a:noFill/>
          <a:ln>
            <a:noFill/>
          </a:ln>
        </p:spPr>
      </p:pic>
      <p:grpSp>
        <p:nvGrpSpPr>
          <p:cNvPr id="334" name="Google Shape;334;geb20be45a5_0_164"/>
          <p:cNvGrpSpPr/>
          <p:nvPr/>
        </p:nvGrpSpPr>
        <p:grpSpPr>
          <a:xfrm>
            <a:off x="0" y="6502525"/>
            <a:ext cx="12305425" cy="438450"/>
            <a:chOff x="0" y="6502525"/>
            <a:chExt cx="12305425" cy="438450"/>
          </a:xfrm>
        </p:grpSpPr>
        <p:sp>
          <p:nvSpPr>
            <p:cNvPr id="335" name="Google Shape;335;geb20be45a5_0_164"/>
            <p:cNvSpPr/>
            <p:nvPr/>
          </p:nvSpPr>
          <p:spPr>
            <a:xfrm>
              <a:off x="0" y="6502525"/>
              <a:ext cx="12192000" cy="420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36" name="Google Shape;336;geb20be45a5_0_164"/>
            <p:cNvSpPr txBox="1"/>
            <p:nvPr/>
          </p:nvSpPr>
          <p:spPr>
            <a:xfrm>
              <a:off x="995500" y="6520375"/>
              <a:ext cx="99135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T</a:t>
              </a:r>
              <a:r>
                <a:rPr b="0" i="0" lang="en-US" sz="1100" u="none" cap="none" strike="noStrike">
                  <a:solidFill>
                    <a:schemeClr val="dk1"/>
                  </a:solidFill>
                  <a:latin typeface="Calibri"/>
                  <a:ea typeface="Calibri"/>
                  <a:cs typeface="Calibri"/>
                  <a:sym typeface="Calibri"/>
                </a:rPr>
                <a:t>his work is licensed under a </a:t>
              </a:r>
              <a:r>
                <a:rPr b="0" i="0" lang="en-US" sz="1100" u="sng" cap="none" strike="noStrike">
                  <a:solidFill>
                    <a:schemeClr val="accent5"/>
                  </a:solidFill>
                  <a:latin typeface="Calibri"/>
                  <a:ea typeface="Calibri"/>
                  <a:cs typeface="Calibri"/>
                  <a:sym typeface="Calibri"/>
                  <a:hlinkClick r:id="rId4">
                    <a:extLst>
                      <a:ext uri="{A12FA001-AC4F-418D-AE19-62706E023703}">
                        <ahyp:hlinkClr val="tx"/>
                      </a:ext>
                    </a:extLst>
                  </a:hlinkClick>
                </a:rPr>
                <a:t>Creative Commons Attribution-NonCommercial-ShareAlike 4.0 International License</a:t>
              </a:r>
              <a:endParaRPr b="0" i="0" sz="1100" u="none" cap="none" strike="noStrike">
                <a:solidFill>
                  <a:schemeClr val="accent5"/>
                </a:solidFill>
                <a:latin typeface="Calibri"/>
                <a:ea typeface="Calibri"/>
                <a:cs typeface="Calibri"/>
                <a:sym typeface="Calibri"/>
              </a:endParaRPr>
            </a:p>
          </p:txBody>
        </p:sp>
        <p:pic>
          <p:nvPicPr>
            <p:cNvPr id="337" name="Google Shape;337;geb20be45a5_0_164"/>
            <p:cNvPicPr preferRelativeResize="0"/>
            <p:nvPr/>
          </p:nvPicPr>
          <p:blipFill rotWithShape="1">
            <a:blip r:embed="rId5">
              <a:alphaModFix/>
            </a:blip>
            <a:srcRect b="0" l="0" r="0" t="20704"/>
            <a:stretch/>
          </p:blipFill>
          <p:spPr>
            <a:xfrm>
              <a:off x="10809350" y="6520375"/>
              <a:ext cx="1496075" cy="420600"/>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eb20be45a5_0_170"/>
          <p:cNvSpPr txBox="1"/>
          <p:nvPr>
            <p:ph type="title"/>
          </p:nvPr>
        </p:nvSpPr>
        <p:spPr>
          <a:xfrm>
            <a:off x="381000" y="493863"/>
            <a:ext cx="10094700" cy="1225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000"/>
              <a:buFont typeface="Calibri"/>
              <a:buNone/>
            </a:pPr>
            <a:r>
              <a:rPr lang="en-US" sz="3600"/>
              <a:t>Ethical Considerations for AI Development (1 of 2)</a:t>
            </a:r>
            <a:endParaRPr/>
          </a:p>
        </p:txBody>
      </p:sp>
      <p:sp>
        <p:nvSpPr>
          <p:cNvPr id="343" name="Google Shape;343;geb20be45a5_0_170"/>
          <p:cNvSpPr txBox="1"/>
          <p:nvPr/>
        </p:nvSpPr>
        <p:spPr>
          <a:xfrm>
            <a:off x="381000" y="2565325"/>
            <a:ext cx="3886500" cy="3255000"/>
          </a:xfrm>
          <a:prstGeom prst="rect">
            <a:avLst/>
          </a:prstGeom>
          <a:noFill/>
          <a:ln>
            <a:noFill/>
          </a:ln>
        </p:spPr>
        <p:txBody>
          <a:bodyPr anchorCtr="0" anchor="t" bIns="34275" lIns="68575" spcFirstLastPara="1" rIns="68575" wrap="square" tIns="34275">
            <a:noAutofit/>
          </a:bodyPr>
          <a:lstStyle/>
          <a:p>
            <a:pPr indent="-362972" lvl="0" marL="457200" marR="0" rtl="0" algn="l">
              <a:lnSpc>
                <a:spcPct val="80000"/>
              </a:lnSpc>
              <a:spcBef>
                <a:spcPts val="0"/>
              </a:spcBef>
              <a:spcAft>
                <a:spcPts val="0"/>
              </a:spcAft>
              <a:buClr>
                <a:srgbClr val="418391"/>
              </a:buClr>
              <a:buSzPts val="2116"/>
              <a:buFont typeface="Calibri"/>
              <a:buChar char="●"/>
            </a:pPr>
            <a:r>
              <a:rPr b="1" i="0" lang="en-US" sz="2116" u="none" cap="none" strike="noStrike">
                <a:solidFill>
                  <a:srgbClr val="418391"/>
                </a:solidFill>
                <a:latin typeface="Calibri"/>
                <a:ea typeface="Calibri"/>
                <a:cs typeface="Calibri"/>
                <a:sym typeface="Calibri"/>
              </a:rPr>
              <a:t>Human Agency and Oversight</a:t>
            </a:r>
            <a:endParaRPr b="0" i="0" sz="2116" u="none" cap="none" strike="noStrike">
              <a:solidFill>
                <a:srgbClr val="418391"/>
              </a:solidFill>
              <a:latin typeface="Calibri"/>
              <a:ea typeface="Calibri"/>
              <a:cs typeface="Calibri"/>
              <a:sym typeface="Calibri"/>
            </a:endParaRPr>
          </a:p>
          <a:p>
            <a:pPr indent="0" lvl="0" marL="457200" marR="0" rtl="0" algn="l">
              <a:lnSpc>
                <a:spcPct val="80000"/>
              </a:lnSpc>
              <a:spcBef>
                <a:spcPts val="0"/>
              </a:spcBef>
              <a:spcAft>
                <a:spcPts val="0"/>
              </a:spcAft>
              <a:buClr>
                <a:srgbClr val="000000"/>
              </a:buClr>
              <a:buSzPts val="1516"/>
              <a:buFont typeface="Arial"/>
              <a:buNone/>
            </a:pPr>
            <a:r>
              <a:rPr b="0" i="0" lang="en-US" sz="2116" u="none" cap="none" strike="noStrike">
                <a:solidFill>
                  <a:srgbClr val="000000"/>
                </a:solidFill>
                <a:latin typeface="Calibri"/>
                <a:ea typeface="Calibri"/>
                <a:cs typeface="Calibri"/>
                <a:sym typeface="Calibri"/>
              </a:rPr>
              <a:t>All decisions are reviewed by humans and humans are the “in charge” of final decisions. </a:t>
            </a:r>
            <a:endParaRPr b="0" i="0" sz="2116" u="none" cap="none" strike="noStrike">
              <a:solidFill>
                <a:srgbClr val="000000"/>
              </a:solidFill>
              <a:latin typeface="Calibri"/>
              <a:ea typeface="Calibri"/>
              <a:cs typeface="Calibri"/>
              <a:sym typeface="Calibri"/>
            </a:endParaRPr>
          </a:p>
          <a:p>
            <a:pPr indent="0" lvl="0" marL="457200" marR="0" rtl="0" algn="l">
              <a:lnSpc>
                <a:spcPct val="80000"/>
              </a:lnSpc>
              <a:spcBef>
                <a:spcPts val="0"/>
              </a:spcBef>
              <a:spcAft>
                <a:spcPts val="0"/>
              </a:spcAft>
              <a:buClr>
                <a:srgbClr val="000000"/>
              </a:buClr>
              <a:buSzPts val="1516"/>
              <a:buFont typeface="Arial"/>
              <a:buNone/>
            </a:pPr>
            <a:r>
              <a:t/>
            </a:r>
            <a:endParaRPr b="0" i="0" sz="1916" u="none" cap="none" strike="noStrike">
              <a:solidFill>
                <a:srgbClr val="000000"/>
              </a:solidFill>
              <a:latin typeface="Calibri"/>
              <a:ea typeface="Calibri"/>
              <a:cs typeface="Calibri"/>
              <a:sym typeface="Calibri"/>
            </a:endParaRPr>
          </a:p>
          <a:p>
            <a:pPr indent="0" lvl="0" marL="457200" marR="0" rtl="0" algn="l">
              <a:lnSpc>
                <a:spcPct val="95000"/>
              </a:lnSpc>
              <a:spcBef>
                <a:spcPts val="0"/>
              </a:spcBef>
              <a:spcAft>
                <a:spcPts val="0"/>
              </a:spcAft>
              <a:buClr>
                <a:srgbClr val="000000"/>
              </a:buClr>
              <a:buSzPts val="1516"/>
              <a:buFont typeface="Arial"/>
              <a:buNone/>
            </a:pPr>
            <a:r>
              <a:t/>
            </a:r>
            <a:endParaRPr b="0" i="0" sz="1916" u="none" cap="none" strike="noStrike">
              <a:solidFill>
                <a:srgbClr val="000000"/>
              </a:solidFill>
              <a:latin typeface="Calibri"/>
              <a:ea typeface="Calibri"/>
              <a:cs typeface="Calibri"/>
              <a:sym typeface="Calibri"/>
            </a:endParaRPr>
          </a:p>
          <a:p>
            <a:pPr indent="0" lvl="0" marL="457200" marR="0" rtl="0" algn="l">
              <a:lnSpc>
                <a:spcPct val="95000"/>
              </a:lnSpc>
              <a:spcBef>
                <a:spcPts val="0"/>
              </a:spcBef>
              <a:spcAft>
                <a:spcPts val="0"/>
              </a:spcAft>
              <a:buClr>
                <a:srgbClr val="000000"/>
              </a:buClr>
              <a:buSzPts val="1516"/>
              <a:buFont typeface="Arial"/>
              <a:buNone/>
            </a:pPr>
            <a:r>
              <a:t/>
            </a:r>
            <a:endParaRPr b="0" i="0" sz="1916" u="none" cap="none" strike="noStrike">
              <a:solidFill>
                <a:srgbClr val="000000"/>
              </a:solidFill>
              <a:latin typeface="Calibri"/>
              <a:ea typeface="Calibri"/>
              <a:cs typeface="Calibri"/>
              <a:sym typeface="Calibri"/>
            </a:endParaRPr>
          </a:p>
          <a:p>
            <a:pPr indent="0" lvl="0" marL="457200" marR="0" rtl="0" algn="l">
              <a:lnSpc>
                <a:spcPct val="95000"/>
              </a:lnSpc>
              <a:spcBef>
                <a:spcPts val="0"/>
              </a:spcBef>
              <a:spcAft>
                <a:spcPts val="0"/>
              </a:spcAft>
              <a:buClr>
                <a:srgbClr val="000000"/>
              </a:buClr>
              <a:buSzPts val="1516"/>
              <a:buFont typeface="Arial"/>
              <a:buNone/>
            </a:pPr>
            <a:r>
              <a:t/>
            </a:r>
            <a:endParaRPr b="0" i="0" sz="1916" u="none" cap="none" strike="noStrike">
              <a:solidFill>
                <a:srgbClr val="000000"/>
              </a:solidFill>
              <a:latin typeface="Calibri"/>
              <a:ea typeface="Calibri"/>
              <a:cs typeface="Calibri"/>
              <a:sym typeface="Calibri"/>
            </a:endParaRPr>
          </a:p>
          <a:p>
            <a:pPr indent="0" lvl="0" marL="457200" marR="0" rtl="0" algn="l">
              <a:lnSpc>
                <a:spcPct val="95000"/>
              </a:lnSpc>
              <a:spcBef>
                <a:spcPts val="0"/>
              </a:spcBef>
              <a:spcAft>
                <a:spcPts val="0"/>
              </a:spcAft>
              <a:buClr>
                <a:srgbClr val="000000"/>
              </a:buClr>
              <a:buSzPts val="1516"/>
              <a:buFont typeface="Arial"/>
              <a:buNone/>
            </a:pPr>
            <a:r>
              <a:t/>
            </a:r>
            <a:endParaRPr b="1" i="0" sz="1650" u="none" cap="none" strike="noStrike">
              <a:solidFill>
                <a:srgbClr val="000000"/>
              </a:solidFill>
              <a:latin typeface="Calibri"/>
              <a:ea typeface="Calibri"/>
              <a:cs typeface="Calibri"/>
              <a:sym typeface="Calibri"/>
            </a:endParaRPr>
          </a:p>
        </p:txBody>
      </p:sp>
      <p:pic>
        <p:nvPicPr>
          <p:cNvPr id="344" name="Google Shape;344;geb20be45a5_0_170"/>
          <p:cNvPicPr preferRelativeResize="0"/>
          <p:nvPr/>
        </p:nvPicPr>
        <p:blipFill rotWithShape="1">
          <a:blip r:embed="rId3">
            <a:alphaModFix/>
          </a:blip>
          <a:srcRect b="0" l="0" r="0" t="0"/>
          <a:stretch/>
        </p:blipFill>
        <p:spPr>
          <a:xfrm>
            <a:off x="9304375" y="4134700"/>
            <a:ext cx="1613411" cy="1743350"/>
          </a:xfrm>
          <a:prstGeom prst="rect">
            <a:avLst/>
          </a:prstGeom>
          <a:noFill/>
          <a:ln>
            <a:noFill/>
          </a:ln>
        </p:spPr>
      </p:pic>
      <p:pic>
        <p:nvPicPr>
          <p:cNvPr id="345" name="Google Shape;345;geb20be45a5_0_170"/>
          <p:cNvPicPr preferRelativeResize="0"/>
          <p:nvPr/>
        </p:nvPicPr>
        <p:blipFill rotWithShape="1">
          <a:blip r:embed="rId4">
            <a:alphaModFix/>
          </a:blip>
          <a:srcRect b="0" l="0" r="0" t="0"/>
          <a:stretch/>
        </p:blipFill>
        <p:spPr>
          <a:xfrm>
            <a:off x="5613963" y="4134696"/>
            <a:ext cx="1613400" cy="1780651"/>
          </a:xfrm>
          <a:prstGeom prst="rect">
            <a:avLst/>
          </a:prstGeom>
          <a:noFill/>
          <a:ln>
            <a:noFill/>
          </a:ln>
        </p:spPr>
      </p:pic>
      <p:pic>
        <p:nvPicPr>
          <p:cNvPr id="346" name="Google Shape;346;geb20be45a5_0_170"/>
          <p:cNvPicPr preferRelativeResize="0"/>
          <p:nvPr/>
        </p:nvPicPr>
        <p:blipFill rotWithShape="1">
          <a:blip r:embed="rId5">
            <a:alphaModFix/>
          </a:blip>
          <a:srcRect b="0" l="0" r="0" t="0"/>
          <a:stretch/>
        </p:blipFill>
        <p:spPr>
          <a:xfrm>
            <a:off x="1525425" y="4217588"/>
            <a:ext cx="2011550" cy="1743350"/>
          </a:xfrm>
          <a:prstGeom prst="rect">
            <a:avLst/>
          </a:prstGeom>
          <a:noFill/>
          <a:ln>
            <a:noFill/>
          </a:ln>
        </p:spPr>
      </p:pic>
      <p:sp>
        <p:nvSpPr>
          <p:cNvPr id="347" name="Google Shape;347;geb20be45a5_0_170"/>
          <p:cNvSpPr txBox="1"/>
          <p:nvPr/>
        </p:nvSpPr>
        <p:spPr>
          <a:xfrm>
            <a:off x="4540125" y="2417863"/>
            <a:ext cx="3532200" cy="1731900"/>
          </a:xfrm>
          <a:prstGeom prst="rect">
            <a:avLst/>
          </a:prstGeom>
          <a:noFill/>
          <a:ln>
            <a:noFill/>
          </a:ln>
        </p:spPr>
        <p:txBody>
          <a:bodyPr anchorCtr="0" anchor="t" bIns="91425" lIns="91425" spcFirstLastPara="1" rIns="91425" wrap="square" tIns="91425">
            <a:spAutoFit/>
          </a:bodyPr>
          <a:lstStyle/>
          <a:p>
            <a:pPr indent="-362972" lvl="0" marL="457200" marR="0" rtl="0" algn="l">
              <a:lnSpc>
                <a:spcPct val="95000"/>
              </a:lnSpc>
              <a:spcBef>
                <a:spcPts val="0"/>
              </a:spcBef>
              <a:spcAft>
                <a:spcPts val="0"/>
              </a:spcAft>
              <a:buClr>
                <a:srgbClr val="418391"/>
              </a:buClr>
              <a:buSzPts val="2116"/>
              <a:buFont typeface="Calibri"/>
              <a:buChar char="●"/>
            </a:pPr>
            <a:r>
              <a:rPr b="1" i="0" lang="en-US" sz="2116" u="none" cap="none" strike="noStrike">
                <a:solidFill>
                  <a:srgbClr val="418391"/>
                </a:solidFill>
                <a:latin typeface="Calibri"/>
                <a:ea typeface="Calibri"/>
                <a:cs typeface="Calibri"/>
                <a:sym typeface="Calibri"/>
              </a:rPr>
              <a:t>Technical Robustness and Safety</a:t>
            </a:r>
            <a:endParaRPr b="1" i="0" sz="2116" u="none" cap="none" strike="noStrike">
              <a:solidFill>
                <a:srgbClr val="418391"/>
              </a:solidFill>
              <a:latin typeface="Calibri"/>
              <a:ea typeface="Calibri"/>
              <a:cs typeface="Calibri"/>
              <a:sym typeface="Calibri"/>
            </a:endParaRPr>
          </a:p>
          <a:p>
            <a:pPr indent="0" lvl="0" marL="457200" marR="0" rtl="0" algn="l">
              <a:lnSpc>
                <a:spcPct val="95000"/>
              </a:lnSpc>
              <a:spcBef>
                <a:spcPts val="0"/>
              </a:spcBef>
              <a:spcAft>
                <a:spcPts val="0"/>
              </a:spcAft>
              <a:buClr>
                <a:srgbClr val="000000"/>
              </a:buClr>
              <a:buSzPts val="2116"/>
              <a:buFont typeface="Arial"/>
              <a:buNone/>
            </a:pPr>
            <a:r>
              <a:rPr b="0" i="0" lang="en-US" sz="2116" u="none" cap="none" strike="noStrike">
                <a:solidFill>
                  <a:schemeClr val="dk1"/>
                </a:solidFill>
                <a:latin typeface="Calibri"/>
                <a:ea typeface="Calibri"/>
                <a:cs typeface="Calibri"/>
                <a:sym typeface="Calibri"/>
              </a:rPr>
              <a:t>AI tools do not contain errors and their operation does not lead to harm.</a:t>
            </a:r>
            <a:endParaRPr b="0" i="0" sz="1600" u="none" cap="none" strike="noStrike">
              <a:solidFill>
                <a:srgbClr val="000000"/>
              </a:solidFill>
              <a:latin typeface="Arial"/>
              <a:ea typeface="Arial"/>
              <a:cs typeface="Arial"/>
              <a:sym typeface="Arial"/>
            </a:endParaRPr>
          </a:p>
        </p:txBody>
      </p:sp>
      <p:sp>
        <p:nvSpPr>
          <p:cNvPr id="348" name="Google Shape;348;geb20be45a5_0_170"/>
          <p:cNvSpPr txBox="1"/>
          <p:nvPr/>
        </p:nvSpPr>
        <p:spPr>
          <a:xfrm>
            <a:off x="8344950" y="2129188"/>
            <a:ext cx="3532200" cy="2041200"/>
          </a:xfrm>
          <a:prstGeom prst="rect">
            <a:avLst/>
          </a:prstGeom>
          <a:noFill/>
          <a:ln>
            <a:noFill/>
          </a:ln>
        </p:spPr>
        <p:txBody>
          <a:bodyPr anchorCtr="0" anchor="t" bIns="91425" lIns="91425" spcFirstLastPara="1" rIns="91425" wrap="square" tIns="91425">
            <a:spAutoFit/>
          </a:bodyPr>
          <a:lstStyle/>
          <a:p>
            <a:pPr indent="0" lvl="0" marL="457200" marR="0" rtl="0" algn="l">
              <a:lnSpc>
                <a:spcPct val="95000"/>
              </a:lnSpc>
              <a:spcBef>
                <a:spcPts val="0"/>
              </a:spcBef>
              <a:spcAft>
                <a:spcPts val="0"/>
              </a:spcAft>
              <a:buClr>
                <a:srgbClr val="000000"/>
              </a:buClr>
              <a:buSzPts val="2116"/>
              <a:buFont typeface="Arial"/>
              <a:buNone/>
            </a:pPr>
            <a:r>
              <a:t/>
            </a:r>
            <a:endParaRPr b="0" i="0" sz="2116" u="none" cap="none" strike="noStrike">
              <a:solidFill>
                <a:schemeClr val="dk1"/>
              </a:solidFill>
              <a:latin typeface="Calibri"/>
              <a:ea typeface="Calibri"/>
              <a:cs typeface="Calibri"/>
              <a:sym typeface="Calibri"/>
            </a:endParaRPr>
          </a:p>
          <a:p>
            <a:pPr indent="-362972" lvl="0" marL="457200" marR="0" rtl="0" algn="l">
              <a:lnSpc>
                <a:spcPct val="95000"/>
              </a:lnSpc>
              <a:spcBef>
                <a:spcPts val="0"/>
              </a:spcBef>
              <a:spcAft>
                <a:spcPts val="0"/>
              </a:spcAft>
              <a:buClr>
                <a:srgbClr val="418391"/>
              </a:buClr>
              <a:buSzPts val="2116"/>
              <a:buFont typeface="Calibri"/>
              <a:buChar char="●"/>
            </a:pPr>
            <a:r>
              <a:rPr b="1" i="0" lang="en-US" sz="2116" u="none" cap="none" strike="noStrike">
                <a:solidFill>
                  <a:srgbClr val="418391"/>
                </a:solidFill>
                <a:latin typeface="Calibri"/>
                <a:ea typeface="Calibri"/>
                <a:cs typeface="Calibri"/>
                <a:sym typeface="Calibri"/>
              </a:rPr>
              <a:t>Privacy and Data Governance</a:t>
            </a:r>
            <a:endParaRPr b="1" i="0" sz="2116" u="none" cap="none" strike="noStrike">
              <a:solidFill>
                <a:srgbClr val="418391"/>
              </a:solidFill>
              <a:latin typeface="Calibri"/>
              <a:ea typeface="Calibri"/>
              <a:cs typeface="Calibri"/>
              <a:sym typeface="Calibri"/>
            </a:endParaRPr>
          </a:p>
          <a:p>
            <a:pPr indent="0" lvl="0" marL="457200" marR="0" rtl="0" algn="l">
              <a:lnSpc>
                <a:spcPct val="95000"/>
              </a:lnSpc>
              <a:spcBef>
                <a:spcPts val="0"/>
              </a:spcBef>
              <a:spcAft>
                <a:spcPts val="0"/>
              </a:spcAft>
              <a:buClr>
                <a:srgbClr val="000000"/>
              </a:buClr>
              <a:buSzPts val="2116"/>
              <a:buFont typeface="Arial"/>
              <a:buNone/>
            </a:pPr>
            <a:r>
              <a:rPr b="0" i="0" lang="en-US" sz="2116" u="none" cap="none" strike="noStrike">
                <a:solidFill>
                  <a:schemeClr val="dk1"/>
                </a:solidFill>
                <a:latin typeface="Calibri"/>
                <a:ea typeface="Calibri"/>
                <a:cs typeface="Calibri"/>
                <a:sym typeface="Calibri"/>
              </a:rPr>
              <a:t>There are strict rules about people's data and how AI is able to use it.  </a:t>
            </a:r>
            <a:endParaRPr b="0" i="0" sz="1600" u="none" cap="none" strike="noStrike">
              <a:solidFill>
                <a:srgbClr val="000000"/>
              </a:solidFill>
              <a:latin typeface="Arial"/>
              <a:ea typeface="Arial"/>
              <a:cs typeface="Arial"/>
              <a:sym typeface="Arial"/>
            </a:endParaRPr>
          </a:p>
        </p:txBody>
      </p:sp>
      <p:grpSp>
        <p:nvGrpSpPr>
          <p:cNvPr id="349" name="Google Shape;349;geb20be45a5_0_170"/>
          <p:cNvGrpSpPr/>
          <p:nvPr/>
        </p:nvGrpSpPr>
        <p:grpSpPr>
          <a:xfrm>
            <a:off x="0" y="6502525"/>
            <a:ext cx="12305425" cy="438450"/>
            <a:chOff x="0" y="6502525"/>
            <a:chExt cx="12305425" cy="438450"/>
          </a:xfrm>
        </p:grpSpPr>
        <p:sp>
          <p:nvSpPr>
            <p:cNvPr id="350" name="Google Shape;350;geb20be45a5_0_170"/>
            <p:cNvSpPr/>
            <p:nvPr/>
          </p:nvSpPr>
          <p:spPr>
            <a:xfrm>
              <a:off x="0" y="6502525"/>
              <a:ext cx="12192000" cy="420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51" name="Google Shape;351;geb20be45a5_0_170"/>
            <p:cNvSpPr txBox="1"/>
            <p:nvPr/>
          </p:nvSpPr>
          <p:spPr>
            <a:xfrm>
              <a:off x="995500" y="6520375"/>
              <a:ext cx="99135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T</a:t>
              </a:r>
              <a:r>
                <a:rPr b="0" i="0" lang="en-US" sz="1100" u="none" cap="none" strike="noStrike">
                  <a:solidFill>
                    <a:schemeClr val="dk1"/>
                  </a:solidFill>
                  <a:latin typeface="Calibri"/>
                  <a:ea typeface="Calibri"/>
                  <a:cs typeface="Calibri"/>
                  <a:sym typeface="Calibri"/>
                </a:rPr>
                <a:t>his work is licensed under a </a:t>
              </a:r>
              <a:r>
                <a:rPr b="0" i="0" lang="en-US" sz="1100" u="sng" cap="none" strike="noStrike">
                  <a:solidFill>
                    <a:schemeClr val="accent5"/>
                  </a:solidFill>
                  <a:latin typeface="Calibri"/>
                  <a:ea typeface="Calibri"/>
                  <a:cs typeface="Calibri"/>
                  <a:sym typeface="Calibri"/>
                  <a:hlinkClick r:id="rId6">
                    <a:extLst>
                      <a:ext uri="{A12FA001-AC4F-418D-AE19-62706E023703}">
                        <ahyp:hlinkClr val="tx"/>
                      </a:ext>
                    </a:extLst>
                  </a:hlinkClick>
                </a:rPr>
                <a:t>Creative Commons Attribution-NonCommercial-ShareAlike 4.0 International License</a:t>
              </a:r>
              <a:endParaRPr b="0" i="0" sz="1100" u="none" cap="none" strike="noStrike">
                <a:solidFill>
                  <a:schemeClr val="accent5"/>
                </a:solidFill>
                <a:latin typeface="Calibri"/>
                <a:ea typeface="Calibri"/>
                <a:cs typeface="Calibri"/>
                <a:sym typeface="Calibri"/>
              </a:endParaRPr>
            </a:p>
          </p:txBody>
        </p:sp>
        <p:pic>
          <p:nvPicPr>
            <p:cNvPr id="352" name="Google Shape;352;geb20be45a5_0_170"/>
            <p:cNvPicPr preferRelativeResize="0"/>
            <p:nvPr/>
          </p:nvPicPr>
          <p:blipFill rotWithShape="1">
            <a:blip r:embed="rId7">
              <a:alphaModFix/>
            </a:blip>
            <a:srcRect b="0" l="0" r="0" t="20704"/>
            <a:stretch/>
          </p:blipFill>
          <p:spPr>
            <a:xfrm>
              <a:off x="10809350" y="6520375"/>
              <a:ext cx="1496075" cy="420600"/>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g27dda340112_3_13"/>
          <p:cNvSpPr txBox="1"/>
          <p:nvPr>
            <p:ph type="title"/>
          </p:nvPr>
        </p:nvSpPr>
        <p:spPr>
          <a:xfrm>
            <a:off x="381000" y="493863"/>
            <a:ext cx="10094700" cy="1225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000"/>
              <a:buFont typeface="Calibri"/>
              <a:buNone/>
            </a:pPr>
            <a:r>
              <a:rPr lang="en-US" sz="3600"/>
              <a:t>Ethical Considerations for AI Development (2 of 2)</a:t>
            </a:r>
            <a:endParaRPr/>
          </a:p>
        </p:txBody>
      </p:sp>
      <p:sp>
        <p:nvSpPr>
          <p:cNvPr id="358" name="Google Shape;358;g27dda340112_3_13"/>
          <p:cNvSpPr txBox="1"/>
          <p:nvPr/>
        </p:nvSpPr>
        <p:spPr>
          <a:xfrm>
            <a:off x="228600" y="1719075"/>
            <a:ext cx="4783200" cy="3255000"/>
          </a:xfrm>
          <a:prstGeom prst="rect">
            <a:avLst/>
          </a:prstGeom>
          <a:noFill/>
          <a:ln>
            <a:noFill/>
          </a:ln>
        </p:spPr>
        <p:txBody>
          <a:bodyPr anchorCtr="0" anchor="t" bIns="34275" lIns="68575" spcFirstLastPara="1" rIns="68575" wrap="square" tIns="34275">
            <a:noAutofit/>
          </a:bodyPr>
          <a:lstStyle/>
          <a:p>
            <a:pPr indent="0" lvl="0" marL="457200" marR="0" rtl="0" algn="l">
              <a:lnSpc>
                <a:spcPct val="80000"/>
              </a:lnSpc>
              <a:spcBef>
                <a:spcPts val="0"/>
              </a:spcBef>
              <a:spcAft>
                <a:spcPts val="0"/>
              </a:spcAft>
              <a:buClr>
                <a:srgbClr val="000000"/>
              </a:buClr>
              <a:buSzPts val="1516"/>
              <a:buFont typeface="Arial"/>
              <a:buNone/>
            </a:pPr>
            <a:r>
              <a:t/>
            </a:r>
            <a:endParaRPr b="1" i="0" sz="2016" u="none" cap="none" strike="noStrike">
              <a:solidFill>
                <a:srgbClr val="418391"/>
              </a:solidFill>
              <a:latin typeface="Calibri"/>
              <a:ea typeface="Calibri"/>
              <a:cs typeface="Calibri"/>
              <a:sym typeface="Calibri"/>
            </a:endParaRPr>
          </a:p>
          <a:p>
            <a:pPr indent="0" lvl="0" marL="457200" marR="0" rtl="0" algn="l">
              <a:lnSpc>
                <a:spcPct val="80000"/>
              </a:lnSpc>
              <a:spcBef>
                <a:spcPts val="0"/>
              </a:spcBef>
              <a:spcAft>
                <a:spcPts val="0"/>
              </a:spcAft>
              <a:buClr>
                <a:srgbClr val="000000"/>
              </a:buClr>
              <a:buSzPts val="1516"/>
              <a:buFont typeface="Arial"/>
              <a:buNone/>
            </a:pPr>
            <a:r>
              <a:t/>
            </a:r>
            <a:endParaRPr b="1" i="0" sz="2016" u="none" cap="none" strike="noStrike">
              <a:solidFill>
                <a:srgbClr val="418391"/>
              </a:solidFill>
              <a:latin typeface="Calibri"/>
              <a:ea typeface="Calibri"/>
              <a:cs typeface="Calibri"/>
              <a:sym typeface="Calibri"/>
            </a:endParaRPr>
          </a:p>
          <a:p>
            <a:pPr indent="-362966" lvl="0" marL="457200" marR="0" rtl="0" algn="l">
              <a:lnSpc>
                <a:spcPct val="80000"/>
              </a:lnSpc>
              <a:spcBef>
                <a:spcPts val="0"/>
              </a:spcBef>
              <a:spcAft>
                <a:spcPts val="0"/>
              </a:spcAft>
              <a:buClr>
                <a:srgbClr val="418391"/>
              </a:buClr>
              <a:buSzPts val="2116"/>
              <a:buFont typeface="Calibri"/>
              <a:buChar char="●"/>
            </a:pPr>
            <a:r>
              <a:rPr b="1" i="0" lang="en-US" sz="2116" u="none" cap="none" strike="noStrike">
                <a:solidFill>
                  <a:srgbClr val="418391"/>
                </a:solidFill>
                <a:latin typeface="Calibri"/>
                <a:ea typeface="Calibri"/>
                <a:cs typeface="Calibri"/>
                <a:sym typeface="Calibri"/>
              </a:rPr>
              <a:t>Diversity, Non-Discrimination and Fairness</a:t>
            </a:r>
            <a:endParaRPr b="1" i="0" sz="2116" u="none" cap="none" strike="noStrike">
              <a:solidFill>
                <a:srgbClr val="418391"/>
              </a:solidFill>
              <a:latin typeface="Calibri"/>
              <a:ea typeface="Calibri"/>
              <a:cs typeface="Calibri"/>
              <a:sym typeface="Calibri"/>
            </a:endParaRPr>
          </a:p>
          <a:p>
            <a:pPr indent="0" lvl="0" marL="457200" marR="0" rtl="0" algn="l">
              <a:lnSpc>
                <a:spcPct val="80000"/>
              </a:lnSpc>
              <a:spcBef>
                <a:spcPts val="0"/>
              </a:spcBef>
              <a:spcAft>
                <a:spcPts val="0"/>
              </a:spcAft>
              <a:buClr>
                <a:srgbClr val="000000"/>
              </a:buClr>
              <a:buSzPts val="1516"/>
              <a:buFont typeface="Arial"/>
              <a:buNone/>
            </a:pPr>
            <a:r>
              <a:rPr b="0" i="0" lang="en-US" sz="2016" u="none" cap="none" strike="noStrike">
                <a:solidFill>
                  <a:schemeClr val="dk1"/>
                </a:solidFill>
                <a:latin typeface="Calibri"/>
                <a:ea typeface="Calibri"/>
                <a:cs typeface="Calibri"/>
                <a:sym typeface="Calibri"/>
              </a:rPr>
              <a:t>AI should work equally well for different people and in different contexts. The benefits of AI should be shared equally.</a:t>
            </a:r>
            <a:endParaRPr b="0" i="0" sz="2016" u="none" cap="none" strike="noStrike">
              <a:solidFill>
                <a:schemeClr val="dk1"/>
              </a:solidFill>
              <a:latin typeface="Calibri"/>
              <a:ea typeface="Calibri"/>
              <a:cs typeface="Calibri"/>
              <a:sym typeface="Calibri"/>
            </a:endParaRPr>
          </a:p>
          <a:p>
            <a:pPr indent="0" lvl="0" marL="457200" marR="0" rtl="0" algn="l">
              <a:lnSpc>
                <a:spcPct val="80000"/>
              </a:lnSpc>
              <a:spcBef>
                <a:spcPts val="0"/>
              </a:spcBef>
              <a:spcAft>
                <a:spcPts val="0"/>
              </a:spcAft>
              <a:buClr>
                <a:srgbClr val="000000"/>
              </a:buClr>
              <a:buSzPts val="1516"/>
              <a:buFont typeface="Arial"/>
              <a:buNone/>
            </a:pPr>
            <a:r>
              <a:t/>
            </a:r>
            <a:endParaRPr b="1" i="0" sz="2016" u="none" cap="none" strike="noStrike">
              <a:solidFill>
                <a:srgbClr val="418391"/>
              </a:solidFill>
              <a:latin typeface="Calibri"/>
              <a:ea typeface="Calibri"/>
              <a:cs typeface="Calibri"/>
              <a:sym typeface="Calibri"/>
            </a:endParaRPr>
          </a:p>
          <a:p>
            <a:pPr indent="0" lvl="0" marL="457200" marR="0" rtl="0" algn="l">
              <a:lnSpc>
                <a:spcPct val="80000"/>
              </a:lnSpc>
              <a:spcBef>
                <a:spcPts val="0"/>
              </a:spcBef>
              <a:spcAft>
                <a:spcPts val="0"/>
              </a:spcAft>
              <a:buClr>
                <a:srgbClr val="000000"/>
              </a:buClr>
              <a:buSzPts val="1516"/>
              <a:buFont typeface="Arial"/>
              <a:buNone/>
            </a:pPr>
            <a:r>
              <a:t/>
            </a:r>
            <a:endParaRPr b="0" i="0" sz="1816" u="none" cap="none" strike="noStrike">
              <a:solidFill>
                <a:srgbClr val="000000"/>
              </a:solidFill>
              <a:latin typeface="Calibri"/>
              <a:ea typeface="Calibri"/>
              <a:cs typeface="Calibri"/>
              <a:sym typeface="Calibri"/>
            </a:endParaRPr>
          </a:p>
          <a:p>
            <a:pPr indent="0" lvl="0" marL="457200" marR="0" rtl="0" algn="l">
              <a:lnSpc>
                <a:spcPct val="95000"/>
              </a:lnSpc>
              <a:spcBef>
                <a:spcPts val="0"/>
              </a:spcBef>
              <a:spcAft>
                <a:spcPts val="0"/>
              </a:spcAft>
              <a:buClr>
                <a:srgbClr val="000000"/>
              </a:buClr>
              <a:buSzPts val="1516"/>
              <a:buFont typeface="Arial"/>
              <a:buNone/>
            </a:pPr>
            <a:r>
              <a:t/>
            </a:r>
            <a:endParaRPr b="0" i="0" sz="1816" u="none" cap="none" strike="noStrike">
              <a:solidFill>
                <a:srgbClr val="000000"/>
              </a:solidFill>
              <a:latin typeface="Calibri"/>
              <a:ea typeface="Calibri"/>
              <a:cs typeface="Calibri"/>
              <a:sym typeface="Calibri"/>
            </a:endParaRPr>
          </a:p>
          <a:p>
            <a:pPr indent="0" lvl="0" marL="457200" marR="0" rtl="0" algn="l">
              <a:lnSpc>
                <a:spcPct val="95000"/>
              </a:lnSpc>
              <a:spcBef>
                <a:spcPts val="0"/>
              </a:spcBef>
              <a:spcAft>
                <a:spcPts val="0"/>
              </a:spcAft>
              <a:buClr>
                <a:srgbClr val="000000"/>
              </a:buClr>
              <a:buSzPts val="1516"/>
              <a:buFont typeface="Arial"/>
              <a:buNone/>
            </a:pPr>
            <a:r>
              <a:t/>
            </a:r>
            <a:endParaRPr b="0" i="0" sz="1816" u="none" cap="none" strike="noStrike">
              <a:solidFill>
                <a:srgbClr val="000000"/>
              </a:solidFill>
              <a:latin typeface="Calibri"/>
              <a:ea typeface="Calibri"/>
              <a:cs typeface="Calibri"/>
              <a:sym typeface="Calibri"/>
            </a:endParaRPr>
          </a:p>
          <a:p>
            <a:pPr indent="0" lvl="0" marL="457200" marR="0" rtl="0" algn="l">
              <a:lnSpc>
                <a:spcPct val="95000"/>
              </a:lnSpc>
              <a:spcBef>
                <a:spcPts val="0"/>
              </a:spcBef>
              <a:spcAft>
                <a:spcPts val="0"/>
              </a:spcAft>
              <a:buClr>
                <a:srgbClr val="000000"/>
              </a:buClr>
              <a:buSzPts val="1516"/>
              <a:buFont typeface="Arial"/>
              <a:buNone/>
            </a:pPr>
            <a:r>
              <a:t/>
            </a:r>
            <a:endParaRPr b="0" i="0" sz="1816" u="none" cap="none" strike="noStrike">
              <a:solidFill>
                <a:srgbClr val="000000"/>
              </a:solidFill>
              <a:latin typeface="Calibri"/>
              <a:ea typeface="Calibri"/>
              <a:cs typeface="Calibri"/>
              <a:sym typeface="Calibri"/>
            </a:endParaRPr>
          </a:p>
          <a:p>
            <a:pPr indent="0" lvl="0" marL="457200" marR="0" rtl="0" algn="l">
              <a:lnSpc>
                <a:spcPct val="95000"/>
              </a:lnSpc>
              <a:spcBef>
                <a:spcPts val="0"/>
              </a:spcBef>
              <a:spcAft>
                <a:spcPts val="0"/>
              </a:spcAft>
              <a:buClr>
                <a:srgbClr val="000000"/>
              </a:buClr>
              <a:buSzPts val="1516"/>
              <a:buFont typeface="Arial"/>
              <a:buNone/>
            </a:pPr>
            <a:r>
              <a:t/>
            </a:r>
            <a:endParaRPr b="1" i="0" sz="1550" u="none" cap="none" strike="noStrike">
              <a:solidFill>
                <a:srgbClr val="000000"/>
              </a:solidFill>
              <a:latin typeface="Calibri"/>
              <a:ea typeface="Calibri"/>
              <a:cs typeface="Calibri"/>
              <a:sym typeface="Calibri"/>
            </a:endParaRPr>
          </a:p>
        </p:txBody>
      </p:sp>
      <p:sp>
        <p:nvSpPr>
          <p:cNvPr id="359" name="Google Shape;359;g27dda340112_3_13"/>
          <p:cNvSpPr txBox="1"/>
          <p:nvPr/>
        </p:nvSpPr>
        <p:spPr>
          <a:xfrm>
            <a:off x="6241800" y="2109825"/>
            <a:ext cx="4210800" cy="1687800"/>
          </a:xfrm>
          <a:prstGeom prst="rect">
            <a:avLst/>
          </a:prstGeom>
          <a:noFill/>
          <a:ln>
            <a:noFill/>
          </a:ln>
        </p:spPr>
        <p:txBody>
          <a:bodyPr anchorCtr="0" anchor="t" bIns="91425" lIns="91425" spcFirstLastPara="1" rIns="91425" wrap="square" tIns="91425">
            <a:spAutoFit/>
          </a:bodyPr>
          <a:lstStyle/>
          <a:p>
            <a:pPr indent="-362966" lvl="0" marL="457200" marR="0" rtl="0" algn="l">
              <a:lnSpc>
                <a:spcPct val="95000"/>
              </a:lnSpc>
              <a:spcBef>
                <a:spcPts val="0"/>
              </a:spcBef>
              <a:spcAft>
                <a:spcPts val="0"/>
              </a:spcAft>
              <a:buClr>
                <a:srgbClr val="418391"/>
              </a:buClr>
              <a:buSzPts val="2116"/>
              <a:buFont typeface="Calibri"/>
              <a:buChar char="●"/>
            </a:pPr>
            <a:r>
              <a:rPr b="1" i="0" lang="en-US" sz="2116" u="none" cap="none" strike="noStrike">
                <a:solidFill>
                  <a:srgbClr val="418391"/>
                </a:solidFill>
                <a:latin typeface="Calibri"/>
                <a:ea typeface="Calibri"/>
                <a:cs typeface="Calibri"/>
                <a:sym typeface="Calibri"/>
              </a:rPr>
              <a:t>Societal and Environmental Well Being</a:t>
            </a:r>
            <a:endParaRPr b="1" i="0" sz="2116" u="none" cap="none" strike="noStrike">
              <a:solidFill>
                <a:srgbClr val="418391"/>
              </a:solidFill>
              <a:latin typeface="Calibri"/>
              <a:ea typeface="Calibri"/>
              <a:cs typeface="Calibri"/>
              <a:sym typeface="Calibri"/>
            </a:endParaRPr>
          </a:p>
          <a:p>
            <a:pPr indent="0" lvl="0" marL="457200" marR="0" rtl="0" algn="l">
              <a:lnSpc>
                <a:spcPct val="95000"/>
              </a:lnSpc>
              <a:spcBef>
                <a:spcPts val="0"/>
              </a:spcBef>
              <a:spcAft>
                <a:spcPts val="0"/>
              </a:spcAft>
              <a:buClr>
                <a:srgbClr val="000000"/>
              </a:buClr>
              <a:buSzPts val="2016"/>
              <a:buFont typeface="Arial"/>
              <a:buNone/>
            </a:pPr>
            <a:r>
              <a:rPr b="0" i="0" lang="en-US" sz="2016" u="none" cap="none" strike="noStrike">
                <a:solidFill>
                  <a:schemeClr val="dk1"/>
                </a:solidFill>
                <a:latin typeface="Calibri"/>
                <a:ea typeface="Calibri"/>
                <a:cs typeface="Calibri"/>
                <a:sym typeface="Calibri"/>
              </a:rPr>
              <a:t>AI should impact the environment and the society in a positive way.</a:t>
            </a:r>
            <a:r>
              <a:rPr b="1" i="0" lang="en-US" sz="2016" u="none" cap="none" strike="noStrike">
                <a:solidFill>
                  <a:srgbClr val="418391"/>
                </a:solidFill>
                <a:latin typeface="Calibri"/>
                <a:ea typeface="Calibri"/>
                <a:cs typeface="Calibri"/>
                <a:sym typeface="Calibri"/>
              </a:rPr>
              <a:t> </a:t>
            </a:r>
            <a:endParaRPr b="1" i="0" sz="2016" u="none" cap="none" strike="noStrike">
              <a:solidFill>
                <a:srgbClr val="418391"/>
              </a:solidFill>
              <a:latin typeface="Calibri"/>
              <a:ea typeface="Calibri"/>
              <a:cs typeface="Calibri"/>
              <a:sym typeface="Calibri"/>
            </a:endParaRPr>
          </a:p>
          <a:p>
            <a:pPr indent="0" lvl="0" marL="457200" marR="0" rtl="0" algn="l">
              <a:lnSpc>
                <a:spcPct val="95000"/>
              </a:lnSpc>
              <a:spcBef>
                <a:spcPts val="0"/>
              </a:spcBef>
              <a:spcAft>
                <a:spcPts val="0"/>
              </a:spcAft>
              <a:buClr>
                <a:srgbClr val="000000"/>
              </a:buClr>
              <a:buSzPts val="2016"/>
              <a:buFont typeface="Arial"/>
              <a:buNone/>
            </a:pPr>
            <a:r>
              <a:t/>
            </a:r>
            <a:endParaRPr b="1" i="0" sz="2016" u="none" cap="none" strike="noStrike">
              <a:solidFill>
                <a:srgbClr val="418391"/>
              </a:solidFill>
              <a:latin typeface="Calibri"/>
              <a:ea typeface="Calibri"/>
              <a:cs typeface="Calibri"/>
              <a:sym typeface="Calibri"/>
            </a:endParaRPr>
          </a:p>
        </p:txBody>
      </p:sp>
      <p:sp>
        <p:nvSpPr>
          <p:cNvPr id="360" name="Google Shape;360;g27dda340112_3_13"/>
          <p:cNvSpPr txBox="1"/>
          <p:nvPr/>
        </p:nvSpPr>
        <p:spPr>
          <a:xfrm>
            <a:off x="6224488" y="3764575"/>
            <a:ext cx="4856400" cy="2248200"/>
          </a:xfrm>
          <a:prstGeom prst="rect">
            <a:avLst/>
          </a:prstGeom>
          <a:noFill/>
          <a:ln>
            <a:noFill/>
          </a:ln>
        </p:spPr>
        <p:txBody>
          <a:bodyPr anchorCtr="0" anchor="t" bIns="91425" lIns="91425" spcFirstLastPara="1" rIns="91425" wrap="square" tIns="91425">
            <a:spAutoFit/>
          </a:bodyPr>
          <a:lstStyle/>
          <a:p>
            <a:pPr indent="0" lvl="0" marL="457200" marR="0" rtl="0" algn="l">
              <a:lnSpc>
                <a:spcPct val="95000"/>
              </a:lnSpc>
              <a:spcBef>
                <a:spcPts val="0"/>
              </a:spcBef>
              <a:spcAft>
                <a:spcPts val="0"/>
              </a:spcAft>
              <a:buClr>
                <a:srgbClr val="000000"/>
              </a:buClr>
              <a:buSzPts val="2016"/>
              <a:buFont typeface="Arial"/>
              <a:buNone/>
            </a:pPr>
            <a:r>
              <a:t/>
            </a:r>
            <a:endParaRPr b="0" i="0" sz="2016" u="none" cap="none" strike="noStrike">
              <a:solidFill>
                <a:schemeClr val="dk1"/>
              </a:solidFill>
              <a:latin typeface="Calibri"/>
              <a:ea typeface="Calibri"/>
              <a:cs typeface="Calibri"/>
              <a:sym typeface="Calibri"/>
            </a:endParaRPr>
          </a:p>
          <a:p>
            <a:pPr indent="0" lvl="0" marL="457200" marR="0" rtl="0" algn="l">
              <a:lnSpc>
                <a:spcPct val="95000"/>
              </a:lnSpc>
              <a:spcBef>
                <a:spcPts val="0"/>
              </a:spcBef>
              <a:spcAft>
                <a:spcPts val="0"/>
              </a:spcAft>
              <a:buClr>
                <a:srgbClr val="000000"/>
              </a:buClr>
              <a:buSzPts val="2016"/>
              <a:buFont typeface="Arial"/>
              <a:buNone/>
            </a:pPr>
            <a:r>
              <a:t/>
            </a:r>
            <a:endParaRPr b="1" i="0" sz="2016" u="none" cap="none" strike="noStrike">
              <a:solidFill>
                <a:srgbClr val="418391"/>
              </a:solidFill>
              <a:latin typeface="Calibri"/>
              <a:ea typeface="Calibri"/>
              <a:cs typeface="Calibri"/>
              <a:sym typeface="Calibri"/>
            </a:endParaRPr>
          </a:p>
          <a:p>
            <a:pPr indent="-356616" lvl="0" marL="457200" marR="0" rtl="0" algn="l">
              <a:lnSpc>
                <a:spcPct val="95000"/>
              </a:lnSpc>
              <a:spcBef>
                <a:spcPts val="0"/>
              </a:spcBef>
              <a:spcAft>
                <a:spcPts val="0"/>
              </a:spcAft>
              <a:buClr>
                <a:srgbClr val="418391"/>
              </a:buClr>
              <a:buSzPts val="2016"/>
              <a:buFont typeface="Calibri"/>
              <a:buChar char="●"/>
            </a:pPr>
            <a:r>
              <a:rPr b="1" i="0" lang="en-US" sz="2016" u="none" cap="none" strike="noStrike">
                <a:solidFill>
                  <a:srgbClr val="418391"/>
                </a:solidFill>
                <a:latin typeface="Calibri"/>
                <a:ea typeface="Calibri"/>
                <a:cs typeface="Calibri"/>
                <a:sym typeface="Calibri"/>
              </a:rPr>
              <a:t>Accountability</a:t>
            </a:r>
            <a:br>
              <a:rPr b="1" i="0" lang="en-US" sz="2016" u="none" cap="none" strike="noStrike">
                <a:solidFill>
                  <a:srgbClr val="418391"/>
                </a:solidFill>
                <a:latin typeface="Calibri"/>
                <a:ea typeface="Calibri"/>
                <a:cs typeface="Calibri"/>
                <a:sym typeface="Calibri"/>
              </a:rPr>
            </a:br>
            <a:r>
              <a:rPr b="0" i="0" lang="en-US" sz="2016" u="none" cap="none" strike="noStrike">
                <a:solidFill>
                  <a:schemeClr val="dk1"/>
                </a:solidFill>
                <a:latin typeface="Calibri"/>
                <a:ea typeface="Calibri"/>
                <a:cs typeface="Calibri"/>
                <a:sym typeface="Calibri"/>
              </a:rPr>
              <a:t>We know who is responsible for the AI and we can fix problems or enforce sanctions when something goes wrong.</a:t>
            </a:r>
            <a:endParaRPr b="0" i="0" sz="2016" u="none" cap="none" strike="noStrike">
              <a:solidFill>
                <a:schemeClr val="dk1"/>
              </a:solidFill>
              <a:latin typeface="Calibri"/>
              <a:ea typeface="Calibri"/>
              <a:cs typeface="Calibri"/>
              <a:sym typeface="Calibri"/>
            </a:endParaRPr>
          </a:p>
          <a:p>
            <a:pPr indent="0" lvl="0" marL="457200" marR="0" rtl="0" algn="l">
              <a:lnSpc>
                <a:spcPct val="95000"/>
              </a:lnSpc>
              <a:spcBef>
                <a:spcPts val="0"/>
              </a:spcBef>
              <a:spcAft>
                <a:spcPts val="0"/>
              </a:spcAft>
              <a:buClr>
                <a:srgbClr val="000000"/>
              </a:buClr>
              <a:buSzPts val="2016"/>
              <a:buFont typeface="Arial"/>
              <a:buNone/>
            </a:pPr>
            <a:r>
              <a:rPr b="0" i="0" lang="en-US" sz="2016" u="none" cap="none" strike="noStrike">
                <a:solidFill>
                  <a:schemeClr val="dk1"/>
                </a:solidFill>
                <a:latin typeface="Calibri"/>
                <a:ea typeface="Calibri"/>
                <a:cs typeface="Calibri"/>
                <a:sym typeface="Calibri"/>
              </a:rPr>
              <a:t>  </a:t>
            </a:r>
            <a:endParaRPr b="0" i="0" sz="1500" u="none" cap="none" strike="noStrike">
              <a:solidFill>
                <a:srgbClr val="000000"/>
              </a:solidFill>
              <a:latin typeface="Arial"/>
              <a:ea typeface="Arial"/>
              <a:cs typeface="Arial"/>
              <a:sym typeface="Arial"/>
            </a:endParaRPr>
          </a:p>
        </p:txBody>
      </p:sp>
      <p:sp>
        <p:nvSpPr>
          <p:cNvPr id="361" name="Google Shape;361;g27dda340112_3_13"/>
          <p:cNvSpPr txBox="1"/>
          <p:nvPr/>
        </p:nvSpPr>
        <p:spPr>
          <a:xfrm>
            <a:off x="-245912" y="3764575"/>
            <a:ext cx="5330400" cy="2543100"/>
          </a:xfrm>
          <a:prstGeom prst="rect">
            <a:avLst/>
          </a:prstGeom>
          <a:noFill/>
          <a:ln>
            <a:noFill/>
          </a:ln>
        </p:spPr>
        <p:txBody>
          <a:bodyPr anchorCtr="0" anchor="t" bIns="91425" lIns="91425" spcFirstLastPara="1" rIns="91425" wrap="square" tIns="91425">
            <a:spAutoFit/>
          </a:bodyPr>
          <a:lstStyle/>
          <a:p>
            <a:pPr indent="0" lvl="0" marL="457200" marR="0" rtl="0" algn="l">
              <a:lnSpc>
                <a:spcPct val="95000"/>
              </a:lnSpc>
              <a:spcBef>
                <a:spcPts val="0"/>
              </a:spcBef>
              <a:spcAft>
                <a:spcPts val="0"/>
              </a:spcAft>
              <a:buClr>
                <a:srgbClr val="000000"/>
              </a:buClr>
              <a:buSzPts val="2016"/>
              <a:buFont typeface="Arial"/>
              <a:buNone/>
            </a:pPr>
            <a:r>
              <a:t/>
            </a:r>
            <a:endParaRPr b="0" i="0" sz="2016" u="none" cap="none" strike="noStrike">
              <a:solidFill>
                <a:schemeClr val="dk1"/>
              </a:solidFill>
              <a:latin typeface="Calibri"/>
              <a:ea typeface="Calibri"/>
              <a:cs typeface="Calibri"/>
              <a:sym typeface="Calibri"/>
            </a:endParaRPr>
          </a:p>
          <a:p>
            <a:pPr indent="0" lvl="0" marL="457200" marR="0" rtl="0" algn="l">
              <a:lnSpc>
                <a:spcPct val="95000"/>
              </a:lnSpc>
              <a:spcBef>
                <a:spcPts val="0"/>
              </a:spcBef>
              <a:spcAft>
                <a:spcPts val="0"/>
              </a:spcAft>
              <a:buClr>
                <a:srgbClr val="000000"/>
              </a:buClr>
              <a:buSzPts val="2016"/>
              <a:buFont typeface="Arial"/>
              <a:buNone/>
            </a:pPr>
            <a:r>
              <a:t/>
            </a:r>
            <a:endParaRPr b="1" i="0" sz="2016" u="none" cap="none" strike="noStrike">
              <a:solidFill>
                <a:srgbClr val="418391"/>
              </a:solidFill>
              <a:latin typeface="Calibri"/>
              <a:ea typeface="Calibri"/>
              <a:cs typeface="Calibri"/>
              <a:sym typeface="Calibri"/>
            </a:endParaRPr>
          </a:p>
          <a:p>
            <a:pPr indent="-356616" lvl="0" marL="914400" marR="0" rtl="0" algn="l">
              <a:lnSpc>
                <a:spcPct val="95000"/>
              </a:lnSpc>
              <a:spcBef>
                <a:spcPts val="0"/>
              </a:spcBef>
              <a:spcAft>
                <a:spcPts val="0"/>
              </a:spcAft>
              <a:buClr>
                <a:srgbClr val="418391"/>
              </a:buClr>
              <a:buSzPts val="2016"/>
              <a:buFont typeface="Calibri"/>
              <a:buChar char="●"/>
            </a:pPr>
            <a:r>
              <a:rPr b="1" i="0" lang="en-US" sz="2016" u="none" cap="none" strike="noStrike">
                <a:solidFill>
                  <a:srgbClr val="418391"/>
                </a:solidFill>
                <a:latin typeface="Calibri"/>
                <a:ea typeface="Calibri"/>
                <a:cs typeface="Calibri"/>
                <a:sym typeface="Calibri"/>
              </a:rPr>
              <a:t>Transparency</a:t>
            </a:r>
            <a:br>
              <a:rPr b="1" i="0" lang="en-US" sz="2016" u="none" cap="none" strike="noStrike">
                <a:solidFill>
                  <a:srgbClr val="418391"/>
                </a:solidFill>
                <a:latin typeface="Calibri"/>
                <a:ea typeface="Calibri"/>
                <a:cs typeface="Calibri"/>
                <a:sym typeface="Calibri"/>
              </a:rPr>
            </a:br>
            <a:r>
              <a:rPr b="0" i="0" lang="en-US" sz="2016" u="none" cap="none" strike="noStrike">
                <a:solidFill>
                  <a:schemeClr val="dk1"/>
                </a:solidFill>
                <a:latin typeface="Calibri"/>
                <a:ea typeface="Calibri"/>
                <a:cs typeface="Calibri"/>
                <a:sym typeface="Calibri"/>
              </a:rPr>
              <a:t>It is possible to say what decisions AI makes, what steps led it to those decisions and what data informed them.</a:t>
            </a:r>
            <a:endParaRPr b="0" i="0" sz="2016" u="none" cap="none" strike="noStrike">
              <a:solidFill>
                <a:schemeClr val="dk1"/>
              </a:solidFill>
              <a:latin typeface="Calibri"/>
              <a:ea typeface="Calibri"/>
              <a:cs typeface="Calibri"/>
              <a:sym typeface="Calibri"/>
            </a:endParaRPr>
          </a:p>
          <a:p>
            <a:pPr indent="0" lvl="0" marL="0" marR="0" rtl="0" algn="l">
              <a:lnSpc>
                <a:spcPct val="95000"/>
              </a:lnSpc>
              <a:spcBef>
                <a:spcPts val="0"/>
              </a:spcBef>
              <a:spcAft>
                <a:spcPts val="0"/>
              </a:spcAft>
              <a:buClr>
                <a:srgbClr val="000000"/>
              </a:buClr>
              <a:buSzPts val="2016"/>
              <a:buFont typeface="Arial"/>
              <a:buNone/>
            </a:pPr>
            <a:r>
              <a:t/>
            </a:r>
            <a:endParaRPr b="1" i="0" sz="2016" u="none" cap="none" strike="noStrike">
              <a:solidFill>
                <a:srgbClr val="418391"/>
              </a:solidFill>
              <a:latin typeface="Calibri"/>
              <a:ea typeface="Calibri"/>
              <a:cs typeface="Calibri"/>
              <a:sym typeface="Calibri"/>
            </a:endParaRPr>
          </a:p>
          <a:p>
            <a:pPr indent="0" lvl="0" marL="457200" marR="0" rtl="0" algn="l">
              <a:lnSpc>
                <a:spcPct val="95000"/>
              </a:lnSpc>
              <a:spcBef>
                <a:spcPts val="0"/>
              </a:spcBef>
              <a:spcAft>
                <a:spcPts val="0"/>
              </a:spcAft>
              <a:buClr>
                <a:srgbClr val="000000"/>
              </a:buClr>
              <a:buSzPts val="2016"/>
              <a:buFont typeface="Arial"/>
              <a:buNone/>
            </a:pPr>
            <a:r>
              <a:rPr b="0" i="0" lang="en-US" sz="2016" u="none" cap="none" strike="noStrike">
                <a:solidFill>
                  <a:schemeClr val="dk1"/>
                </a:solidFill>
                <a:latin typeface="Calibri"/>
                <a:ea typeface="Calibri"/>
                <a:cs typeface="Calibri"/>
                <a:sym typeface="Calibri"/>
              </a:rPr>
              <a:t>  </a:t>
            </a:r>
            <a:endParaRPr b="0" i="0" sz="1500" u="none" cap="none" strike="noStrike">
              <a:solidFill>
                <a:srgbClr val="000000"/>
              </a:solidFill>
              <a:latin typeface="Arial"/>
              <a:ea typeface="Arial"/>
              <a:cs typeface="Arial"/>
              <a:sym typeface="Arial"/>
            </a:endParaRPr>
          </a:p>
        </p:txBody>
      </p:sp>
      <p:pic>
        <p:nvPicPr>
          <p:cNvPr id="362" name="Google Shape;362;g27dda340112_3_13"/>
          <p:cNvPicPr preferRelativeResize="0"/>
          <p:nvPr/>
        </p:nvPicPr>
        <p:blipFill rotWithShape="1">
          <a:blip r:embed="rId3">
            <a:alphaModFix/>
          </a:blip>
          <a:srcRect b="0" l="0" r="0" t="0"/>
          <a:stretch/>
        </p:blipFill>
        <p:spPr>
          <a:xfrm>
            <a:off x="4792975" y="2285837"/>
            <a:ext cx="1338872" cy="1422075"/>
          </a:xfrm>
          <a:prstGeom prst="rect">
            <a:avLst/>
          </a:prstGeom>
          <a:noFill/>
          <a:ln>
            <a:noFill/>
          </a:ln>
        </p:spPr>
      </p:pic>
      <p:pic>
        <p:nvPicPr>
          <p:cNvPr id="363" name="Google Shape;363;g27dda340112_3_13"/>
          <p:cNvPicPr preferRelativeResize="0"/>
          <p:nvPr/>
        </p:nvPicPr>
        <p:blipFill rotWithShape="1">
          <a:blip r:embed="rId4">
            <a:alphaModFix/>
          </a:blip>
          <a:srcRect b="0" l="0" r="0" t="0"/>
          <a:stretch/>
        </p:blipFill>
        <p:spPr>
          <a:xfrm>
            <a:off x="10535225" y="2000575"/>
            <a:ext cx="1639020" cy="1687800"/>
          </a:xfrm>
          <a:prstGeom prst="rect">
            <a:avLst/>
          </a:prstGeom>
          <a:noFill/>
          <a:ln>
            <a:noFill/>
          </a:ln>
        </p:spPr>
      </p:pic>
      <p:pic>
        <p:nvPicPr>
          <p:cNvPr id="364" name="Google Shape;364;g27dda340112_3_13"/>
          <p:cNvPicPr preferRelativeResize="0"/>
          <p:nvPr/>
        </p:nvPicPr>
        <p:blipFill rotWithShape="1">
          <a:blip r:embed="rId5">
            <a:alphaModFix/>
          </a:blip>
          <a:srcRect b="0" l="0" r="0" t="0"/>
          <a:stretch/>
        </p:blipFill>
        <p:spPr>
          <a:xfrm>
            <a:off x="10894300" y="4389062"/>
            <a:ext cx="1203752" cy="1307775"/>
          </a:xfrm>
          <a:prstGeom prst="rect">
            <a:avLst/>
          </a:prstGeom>
          <a:noFill/>
          <a:ln>
            <a:noFill/>
          </a:ln>
        </p:spPr>
      </p:pic>
      <p:pic>
        <p:nvPicPr>
          <p:cNvPr id="365" name="Google Shape;365;g27dda340112_3_13"/>
          <p:cNvPicPr preferRelativeResize="0"/>
          <p:nvPr/>
        </p:nvPicPr>
        <p:blipFill rotWithShape="1">
          <a:blip r:embed="rId6">
            <a:alphaModFix/>
          </a:blip>
          <a:srcRect b="0" l="0" r="0" t="0"/>
          <a:stretch/>
        </p:blipFill>
        <p:spPr>
          <a:xfrm>
            <a:off x="4859400" y="4524656"/>
            <a:ext cx="1338875" cy="1032834"/>
          </a:xfrm>
          <a:prstGeom prst="rect">
            <a:avLst/>
          </a:prstGeom>
          <a:noFill/>
          <a:ln>
            <a:noFill/>
          </a:ln>
        </p:spPr>
      </p:pic>
      <p:grpSp>
        <p:nvGrpSpPr>
          <p:cNvPr id="366" name="Google Shape;366;g27dda340112_3_13"/>
          <p:cNvGrpSpPr/>
          <p:nvPr/>
        </p:nvGrpSpPr>
        <p:grpSpPr>
          <a:xfrm>
            <a:off x="0" y="6502525"/>
            <a:ext cx="12305425" cy="438450"/>
            <a:chOff x="0" y="6502525"/>
            <a:chExt cx="12305425" cy="438450"/>
          </a:xfrm>
        </p:grpSpPr>
        <p:sp>
          <p:nvSpPr>
            <p:cNvPr id="367" name="Google Shape;367;g27dda340112_3_13"/>
            <p:cNvSpPr/>
            <p:nvPr/>
          </p:nvSpPr>
          <p:spPr>
            <a:xfrm>
              <a:off x="0" y="6502525"/>
              <a:ext cx="12192000" cy="420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68" name="Google Shape;368;g27dda340112_3_13"/>
            <p:cNvSpPr txBox="1"/>
            <p:nvPr/>
          </p:nvSpPr>
          <p:spPr>
            <a:xfrm>
              <a:off x="995500" y="6520375"/>
              <a:ext cx="99135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T</a:t>
              </a:r>
              <a:r>
                <a:rPr b="0" i="0" lang="en-US" sz="1100" u="none" cap="none" strike="noStrike">
                  <a:solidFill>
                    <a:schemeClr val="dk1"/>
                  </a:solidFill>
                  <a:latin typeface="Calibri"/>
                  <a:ea typeface="Calibri"/>
                  <a:cs typeface="Calibri"/>
                  <a:sym typeface="Calibri"/>
                </a:rPr>
                <a:t>his work is licensed under a </a:t>
              </a:r>
              <a:r>
                <a:rPr b="0" i="0" lang="en-US" sz="1100" u="sng" cap="none" strike="noStrike">
                  <a:solidFill>
                    <a:schemeClr val="accent5"/>
                  </a:solidFill>
                  <a:latin typeface="Calibri"/>
                  <a:ea typeface="Calibri"/>
                  <a:cs typeface="Calibri"/>
                  <a:sym typeface="Calibri"/>
                  <a:hlinkClick r:id="rId7">
                    <a:extLst>
                      <a:ext uri="{A12FA001-AC4F-418D-AE19-62706E023703}">
                        <ahyp:hlinkClr val="tx"/>
                      </a:ext>
                    </a:extLst>
                  </a:hlinkClick>
                </a:rPr>
                <a:t>Creative Commons Attribution-NonCommercial-ShareAlike 4.0 International License</a:t>
              </a:r>
              <a:endParaRPr b="0" i="0" sz="1100" u="none" cap="none" strike="noStrike">
                <a:solidFill>
                  <a:schemeClr val="accent5"/>
                </a:solidFill>
                <a:latin typeface="Calibri"/>
                <a:ea typeface="Calibri"/>
                <a:cs typeface="Calibri"/>
                <a:sym typeface="Calibri"/>
              </a:endParaRPr>
            </a:p>
          </p:txBody>
        </p:sp>
        <p:pic>
          <p:nvPicPr>
            <p:cNvPr id="369" name="Google Shape;369;g27dda340112_3_13"/>
            <p:cNvPicPr preferRelativeResize="0"/>
            <p:nvPr/>
          </p:nvPicPr>
          <p:blipFill rotWithShape="1">
            <a:blip r:embed="rId8">
              <a:alphaModFix/>
            </a:blip>
            <a:srcRect b="0" l="0" r="0" t="20704"/>
            <a:stretch/>
          </p:blipFill>
          <p:spPr>
            <a:xfrm>
              <a:off x="10809350" y="6520375"/>
              <a:ext cx="1496075" cy="420600"/>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g27cc40c2c4c_0_0"/>
          <p:cNvSpPr txBox="1"/>
          <p:nvPr>
            <p:ph type="title"/>
          </p:nvPr>
        </p:nvSpPr>
        <p:spPr>
          <a:xfrm>
            <a:off x="381000" y="471516"/>
            <a:ext cx="10094700" cy="1225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alibri"/>
              <a:buNone/>
            </a:pPr>
            <a:r>
              <a:rPr lang="en-US" sz="3600"/>
              <a:t>Scenario A: ChatGPT and school assignments</a:t>
            </a:r>
            <a:endParaRPr/>
          </a:p>
        </p:txBody>
      </p:sp>
      <p:pic>
        <p:nvPicPr>
          <p:cNvPr id="375" name="Google Shape;375;g27cc40c2c4c_0_0"/>
          <p:cNvPicPr preferRelativeResize="0"/>
          <p:nvPr/>
        </p:nvPicPr>
        <p:blipFill rotWithShape="1">
          <a:blip r:embed="rId3">
            <a:alphaModFix/>
          </a:blip>
          <a:srcRect b="0" l="0" r="0" t="0"/>
          <a:stretch/>
        </p:blipFill>
        <p:spPr>
          <a:xfrm>
            <a:off x="381000" y="1852591"/>
            <a:ext cx="4856484" cy="4856484"/>
          </a:xfrm>
          <a:prstGeom prst="rect">
            <a:avLst/>
          </a:prstGeom>
          <a:noFill/>
          <a:ln>
            <a:noFill/>
          </a:ln>
        </p:spPr>
      </p:pic>
      <p:grpSp>
        <p:nvGrpSpPr>
          <p:cNvPr id="376" name="Google Shape;376;g27cc40c2c4c_0_0"/>
          <p:cNvGrpSpPr/>
          <p:nvPr/>
        </p:nvGrpSpPr>
        <p:grpSpPr>
          <a:xfrm>
            <a:off x="0" y="6502525"/>
            <a:ext cx="12305425" cy="438450"/>
            <a:chOff x="0" y="6502525"/>
            <a:chExt cx="12305425" cy="438450"/>
          </a:xfrm>
        </p:grpSpPr>
        <p:sp>
          <p:nvSpPr>
            <p:cNvPr id="377" name="Google Shape;377;g27cc40c2c4c_0_0"/>
            <p:cNvSpPr/>
            <p:nvPr/>
          </p:nvSpPr>
          <p:spPr>
            <a:xfrm>
              <a:off x="0" y="6502525"/>
              <a:ext cx="12192000" cy="420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78" name="Google Shape;378;g27cc40c2c4c_0_0"/>
            <p:cNvSpPr txBox="1"/>
            <p:nvPr/>
          </p:nvSpPr>
          <p:spPr>
            <a:xfrm>
              <a:off x="995500" y="6520375"/>
              <a:ext cx="99135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T</a:t>
              </a:r>
              <a:r>
                <a:rPr b="0" i="0" lang="en-US" sz="1100" u="none" cap="none" strike="noStrike">
                  <a:solidFill>
                    <a:schemeClr val="dk1"/>
                  </a:solidFill>
                  <a:latin typeface="Calibri"/>
                  <a:ea typeface="Calibri"/>
                  <a:cs typeface="Calibri"/>
                  <a:sym typeface="Calibri"/>
                </a:rPr>
                <a:t>his work is licensed under a </a:t>
              </a:r>
              <a:r>
                <a:rPr b="0" i="0" lang="en-US" sz="1100" u="sng" cap="none" strike="noStrike">
                  <a:solidFill>
                    <a:schemeClr val="accent5"/>
                  </a:solidFill>
                  <a:latin typeface="Calibri"/>
                  <a:ea typeface="Calibri"/>
                  <a:cs typeface="Calibri"/>
                  <a:sym typeface="Calibri"/>
                  <a:hlinkClick r:id="rId4">
                    <a:extLst>
                      <a:ext uri="{A12FA001-AC4F-418D-AE19-62706E023703}">
                        <ahyp:hlinkClr val="tx"/>
                      </a:ext>
                    </a:extLst>
                  </a:hlinkClick>
                </a:rPr>
                <a:t>Creative Commons Attribution-NonCommercial-ShareAlike 4.0 International License</a:t>
              </a:r>
              <a:endParaRPr b="0" i="0" sz="1100" u="none" cap="none" strike="noStrike">
                <a:solidFill>
                  <a:schemeClr val="accent5"/>
                </a:solidFill>
                <a:latin typeface="Calibri"/>
                <a:ea typeface="Calibri"/>
                <a:cs typeface="Calibri"/>
                <a:sym typeface="Calibri"/>
              </a:endParaRPr>
            </a:p>
          </p:txBody>
        </p:sp>
        <p:pic>
          <p:nvPicPr>
            <p:cNvPr id="379" name="Google Shape;379;g27cc40c2c4c_0_0"/>
            <p:cNvPicPr preferRelativeResize="0"/>
            <p:nvPr/>
          </p:nvPicPr>
          <p:blipFill rotWithShape="1">
            <a:blip r:embed="rId5">
              <a:alphaModFix/>
            </a:blip>
            <a:srcRect b="0" l="0" r="0" t="20704"/>
            <a:stretch/>
          </p:blipFill>
          <p:spPr>
            <a:xfrm>
              <a:off x="10809350" y="6520375"/>
              <a:ext cx="1496075" cy="420600"/>
            </a:xfrm>
            <a:prstGeom prst="rect">
              <a:avLst/>
            </a:prstGeom>
            <a:noFill/>
            <a:ln>
              <a:noFill/>
            </a:ln>
          </p:spPr>
        </p:pic>
      </p:grpSp>
      <p:sp>
        <p:nvSpPr>
          <p:cNvPr id="380" name="Google Shape;380;g27cc40c2c4c_0_0"/>
          <p:cNvSpPr txBox="1"/>
          <p:nvPr/>
        </p:nvSpPr>
        <p:spPr>
          <a:xfrm>
            <a:off x="7118100" y="5812100"/>
            <a:ext cx="3969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https://www.youtube.com/watch?v=Fn8jDanbf0c</a:t>
            </a:r>
            <a:endParaRPr b="0" i="0" sz="1400" u="none" cap="none" strike="noStrike">
              <a:solidFill>
                <a:schemeClr val="lt1"/>
              </a:solidFill>
              <a:latin typeface="Calibri"/>
              <a:ea typeface="Calibri"/>
              <a:cs typeface="Calibri"/>
              <a:sym typeface="Calibri"/>
            </a:endParaRPr>
          </a:p>
        </p:txBody>
      </p:sp>
      <p:pic>
        <p:nvPicPr>
          <p:cNvPr descr="ChatGPT, a popular new computer program that will write whatever you want quickly and convincingly, has some worried over the potential of cheating in the classroom — leading some districts to ban the artificial intelligence on school devices. NBC’s Stephanie Gosk reports for TODAY.&#10;&#10;» Subscribe to TODAY: http://on.today.com/SubscribeToTODAY&#10;» Watch the latest from TODAY: http://bit.ly/LatestTODAY&#10;About: TODAY brings you the latest headlines and expert tips on money, health and parenting. We wake up every morning to give you and your family all you need to start your day. If it matters to you, it matters to us. We are in the people business. Subscribe to our channel for exclusive TODAY archival footage &amp; our original web series.&#10;&#10;Connect with TODAY Online!&#10;Visit TODAY's Website: http://on.today.com/ReadTODAY&#10;Find TODAY on Facebook: http://on.today.com/LikeTODAY&#10;Follow TODAY on Twitter: http://on.today.com/FollowTODAY&#10;Follow TODAY on Instagram: http://on.today.com/InstaTODAY&#10;&#10;» Stream TODAY All Day: https://www.today.com/allday&#10;About: TODAY All Day is a 24/7 streaming channel bringing you the top stories in news and pop culture, celebrity interviews, cooking, and more. All in one place.&#10;&#10;#ai #chatgpt #technology" id="381" name="Google Shape;381;g27cc40c2c4c_0_0" title="What is ChatGPT, and why does it have educators worried?">
            <a:hlinkClick r:id="rId6"/>
          </p:cNvPr>
          <p:cNvPicPr preferRelativeResize="0"/>
          <p:nvPr/>
        </p:nvPicPr>
        <p:blipFill rotWithShape="1">
          <a:blip r:embed="rId7">
            <a:alphaModFix/>
          </a:blip>
          <a:srcRect b="0" l="0" r="0" t="0"/>
          <a:stretch/>
        </p:blipFill>
        <p:spPr>
          <a:xfrm>
            <a:off x="6633042" y="2653075"/>
            <a:ext cx="4574534" cy="2573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geb20be45a5_0_185"/>
          <p:cNvSpPr txBox="1"/>
          <p:nvPr>
            <p:ph idx="1" type="body"/>
          </p:nvPr>
        </p:nvSpPr>
        <p:spPr>
          <a:xfrm>
            <a:off x="3412275" y="2176675"/>
            <a:ext cx="7514100" cy="4000200"/>
          </a:xfrm>
          <a:prstGeom prst="rect">
            <a:avLst/>
          </a:prstGeom>
          <a:noFill/>
          <a:ln>
            <a:noFill/>
          </a:ln>
        </p:spPr>
        <p:txBody>
          <a:bodyPr anchorCtr="0" anchor="t" bIns="45700" lIns="91425" spcFirstLastPara="1" rIns="91425" wrap="square" tIns="45700">
            <a:noAutofit/>
          </a:bodyPr>
          <a:lstStyle/>
          <a:p>
            <a:pPr indent="-457200" lvl="0" marL="609600" rtl="0" algn="l">
              <a:lnSpc>
                <a:spcPct val="115000"/>
              </a:lnSpc>
              <a:spcBef>
                <a:spcPts val="0"/>
              </a:spcBef>
              <a:spcAft>
                <a:spcPts val="0"/>
              </a:spcAft>
              <a:buSzPts val="2400"/>
              <a:buChar char="•"/>
            </a:pPr>
            <a:r>
              <a:rPr lang="en-US" sz="2400"/>
              <a:t>Should you ask AI to help with your homework?</a:t>
            </a:r>
            <a:br>
              <a:rPr lang="en-US" sz="2400"/>
            </a:br>
            <a:endParaRPr sz="1100"/>
          </a:p>
          <a:p>
            <a:pPr indent="-457200" lvl="0" marL="609600" rtl="0" algn="l">
              <a:lnSpc>
                <a:spcPct val="115000"/>
              </a:lnSpc>
              <a:spcBef>
                <a:spcPts val="0"/>
              </a:spcBef>
              <a:spcAft>
                <a:spcPts val="0"/>
              </a:spcAft>
              <a:buSzPts val="2400"/>
              <a:buChar char="•"/>
            </a:pPr>
            <a:r>
              <a:rPr lang="en-US" sz="2400"/>
              <a:t>How is this different to working with other (real) people or asking a parent, sibling, or friend for help?</a:t>
            </a:r>
            <a:endParaRPr sz="2400"/>
          </a:p>
          <a:p>
            <a:pPr indent="0" lvl="0" marL="457200" rtl="0" algn="l">
              <a:lnSpc>
                <a:spcPct val="115000"/>
              </a:lnSpc>
              <a:spcBef>
                <a:spcPts val="0"/>
              </a:spcBef>
              <a:spcAft>
                <a:spcPts val="0"/>
              </a:spcAft>
              <a:buSzPts val="2800"/>
              <a:buNone/>
            </a:pPr>
            <a:r>
              <a:t/>
            </a:r>
            <a:endParaRPr sz="1200"/>
          </a:p>
          <a:p>
            <a:pPr indent="-457200" lvl="0" marL="609600" rtl="0" algn="l">
              <a:lnSpc>
                <a:spcPct val="115000"/>
              </a:lnSpc>
              <a:spcBef>
                <a:spcPts val="0"/>
              </a:spcBef>
              <a:spcAft>
                <a:spcPts val="0"/>
              </a:spcAft>
              <a:buSzPts val="2400"/>
              <a:buChar char="•"/>
            </a:pPr>
            <a:r>
              <a:rPr lang="en-US" sz="2400">
                <a:extLst>
                  <a:ext uri="http://customooxmlschemas.google.com/">
                    <go:slidesCustomData xmlns:go="http://customooxmlschemas.google.com/" textRoundtripDataId="1"/>
                  </a:ext>
                </a:extLst>
              </a:rPr>
              <a:t>How can we establish trust between students and teachers in a world where AI tools like ChatGPT exist?</a:t>
            </a:r>
            <a:endParaRPr sz="2400"/>
          </a:p>
        </p:txBody>
      </p:sp>
      <p:sp>
        <p:nvSpPr>
          <p:cNvPr id="387" name="Google Shape;387;geb20be45a5_0_185"/>
          <p:cNvSpPr txBox="1"/>
          <p:nvPr>
            <p:ph type="title"/>
          </p:nvPr>
        </p:nvSpPr>
        <p:spPr>
          <a:xfrm>
            <a:off x="381000" y="471516"/>
            <a:ext cx="7082400" cy="1225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alibri"/>
              <a:buNone/>
            </a:pPr>
            <a:r>
              <a:rPr lang="en-US" sz="4000"/>
              <a:t>Questions for Scenario A </a:t>
            </a:r>
            <a:endParaRPr/>
          </a:p>
        </p:txBody>
      </p:sp>
      <p:grpSp>
        <p:nvGrpSpPr>
          <p:cNvPr id="388" name="Google Shape;388;geb20be45a5_0_185"/>
          <p:cNvGrpSpPr/>
          <p:nvPr/>
        </p:nvGrpSpPr>
        <p:grpSpPr>
          <a:xfrm>
            <a:off x="0" y="6502525"/>
            <a:ext cx="12305425" cy="438450"/>
            <a:chOff x="0" y="6502525"/>
            <a:chExt cx="12305425" cy="438450"/>
          </a:xfrm>
        </p:grpSpPr>
        <p:sp>
          <p:nvSpPr>
            <p:cNvPr id="389" name="Google Shape;389;geb20be45a5_0_185"/>
            <p:cNvSpPr/>
            <p:nvPr/>
          </p:nvSpPr>
          <p:spPr>
            <a:xfrm>
              <a:off x="0" y="6502525"/>
              <a:ext cx="12192000" cy="420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90" name="Google Shape;390;geb20be45a5_0_185"/>
            <p:cNvSpPr txBox="1"/>
            <p:nvPr/>
          </p:nvSpPr>
          <p:spPr>
            <a:xfrm>
              <a:off x="995500" y="6520375"/>
              <a:ext cx="99135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T</a:t>
              </a:r>
              <a:r>
                <a:rPr b="0" i="0" lang="en-US" sz="1100" u="none" cap="none" strike="noStrike">
                  <a:solidFill>
                    <a:schemeClr val="dk1"/>
                  </a:solidFill>
                  <a:latin typeface="Calibri"/>
                  <a:ea typeface="Calibri"/>
                  <a:cs typeface="Calibri"/>
                  <a:sym typeface="Calibri"/>
                </a:rPr>
                <a:t>his work is licensed under a </a:t>
              </a:r>
              <a:r>
                <a:rPr b="0" i="0" lang="en-US" sz="1100" u="sng" cap="none" strike="noStrike">
                  <a:solidFill>
                    <a:schemeClr val="accent5"/>
                  </a:solidFill>
                  <a:latin typeface="Calibri"/>
                  <a:ea typeface="Calibri"/>
                  <a:cs typeface="Calibri"/>
                  <a:sym typeface="Calibri"/>
                  <a:hlinkClick r:id="rId3">
                    <a:extLst>
                      <a:ext uri="{A12FA001-AC4F-418D-AE19-62706E023703}">
                        <ahyp:hlinkClr val="tx"/>
                      </a:ext>
                    </a:extLst>
                  </a:hlinkClick>
                </a:rPr>
                <a:t>Creative Commons Attribution-NonCommercial-ShareAlike 4.0 International License</a:t>
              </a:r>
              <a:endParaRPr b="0" i="0" sz="1100" u="none" cap="none" strike="noStrike">
                <a:solidFill>
                  <a:schemeClr val="accent5"/>
                </a:solidFill>
                <a:latin typeface="Calibri"/>
                <a:ea typeface="Calibri"/>
                <a:cs typeface="Calibri"/>
                <a:sym typeface="Calibri"/>
              </a:endParaRPr>
            </a:p>
          </p:txBody>
        </p:sp>
        <p:pic>
          <p:nvPicPr>
            <p:cNvPr id="391" name="Google Shape;391;geb20be45a5_0_185"/>
            <p:cNvPicPr preferRelativeResize="0"/>
            <p:nvPr/>
          </p:nvPicPr>
          <p:blipFill rotWithShape="1">
            <a:blip r:embed="rId4">
              <a:alphaModFix/>
            </a:blip>
            <a:srcRect b="0" l="0" r="0" t="20704"/>
            <a:stretch/>
          </p:blipFill>
          <p:spPr>
            <a:xfrm>
              <a:off x="10809350" y="6520375"/>
              <a:ext cx="1496075" cy="420600"/>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geb20be45a5_0_190"/>
          <p:cNvSpPr txBox="1"/>
          <p:nvPr>
            <p:ph type="title"/>
          </p:nvPr>
        </p:nvSpPr>
        <p:spPr>
          <a:xfrm>
            <a:off x="381000" y="471516"/>
            <a:ext cx="10094700" cy="1225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alibri"/>
              <a:buNone/>
            </a:pPr>
            <a:r>
              <a:rPr lang="en-US" sz="3600"/>
              <a:t>Scenario B China’s Social Credit System</a:t>
            </a:r>
            <a:endParaRPr sz="3600"/>
          </a:p>
        </p:txBody>
      </p:sp>
      <p:pic>
        <p:nvPicPr>
          <p:cNvPr id="397" name="Google Shape;397;geb20be45a5_0_190"/>
          <p:cNvPicPr preferRelativeResize="0"/>
          <p:nvPr/>
        </p:nvPicPr>
        <p:blipFill rotWithShape="1">
          <a:blip r:embed="rId3">
            <a:alphaModFix/>
          </a:blip>
          <a:srcRect b="0" l="0" r="0" t="0"/>
          <a:stretch/>
        </p:blipFill>
        <p:spPr>
          <a:xfrm>
            <a:off x="452449" y="1862449"/>
            <a:ext cx="8162475" cy="4271675"/>
          </a:xfrm>
          <a:prstGeom prst="rect">
            <a:avLst/>
          </a:prstGeom>
          <a:noFill/>
          <a:ln>
            <a:noFill/>
          </a:ln>
        </p:spPr>
      </p:pic>
      <p:sp>
        <p:nvSpPr>
          <p:cNvPr id="398" name="Google Shape;398;geb20be45a5_0_190"/>
          <p:cNvSpPr txBox="1"/>
          <p:nvPr/>
        </p:nvSpPr>
        <p:spPr>
          <a:xfrm>
            <a:off x="8774400" y="3103288"/>
            <a:ext cx="3258600" cy="12006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100"/>
              <a:buFont typeface="Arial"/>
              <a:buNone/>
            </a:pPr>
            <a:r>
              <a:rPr b="1" i="0" lang="en-US" sz="2000" u="sng" cap="none" strike="noStrike">
                <a:solidFill>
                  <a:schemeClr val="lt1"/>
                </a:solidFill>
                <a:latin typeface="Calibri"/>
                <a:ea typeface="Calibri"/>
                <a:cs typeface="Calibri"/>
                <a:sym typeface="Calibri"/>
                <a:hlinkClick r:id="rId4">
                  <a:extLst>
                    <a:ext uri="{A12FA001-AC4F-418D-AE19-62706E023703}">
                      <ahyp:hlinkClr val="tx"/>
                    </a:ext>
                  </a:extLst>
                </a:hlinkClick>
              </a:rPr>
              <a:t>China's social credit system keeps a critical eye on everyday behavior - YouTube</a:t>
            </a:r>
            <a:endParaRPr b="0" i="0" sz="3700" u="none" cap="none" strike="noStrike">
              <a:solidFill>
                <a:schemeClr val="lt1"/>
              </a:solidFill>
              <a:latin typeface="Calibri"/>
              <a:ea typeface="Calibri"/>
              <a:cs typeface="Calibri"/>
              <a:sym typeface="Calibri"/>
            </a:endParaRPr>
          </a:p>
        </p:txBody>
      </p:sp>
      <p:grpSp>
        <p:nvGrpSpPr>
          <p:cNvPr id="399" name="Google Shape;399;geb20be45a5_0_190"/>
          <p:cNvGrpSpPr/>
          <p:nvPr/>
        </p:nvGrpSpPr>
        <p:grpSpPr>
          <a:xfrm>
            <a:off x="0" y="6502525"/>
            <a:ext cx="12305425" cy="438450"/>
            <a:chOff x="0" y="6502525"/>
            <a:chExt cx="12305425" cy="438450"/>
          </a:xfrm>
        </p:grpSpPr>
        <p:sp>
          <p:nvSpPr>
            <p:cNvPr id="400" name="Google Shape;400;geb20be45a5_0_190"/>
            <p:cNvSpPr/>
            <p:nvPr/>
          </p:nvSpPr>
          <p:spPr>
            <a:xfrm>
              <a:off x="0" y="6502525"/>
              <a:ext cx="12192000" cy="420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01" name="Google Shape;401;geb20be45a5_0_190"/>
            <p:cNvSpPr txBox="1"/>
            <p:nvPr/>
          </p:nvSpPr>
          <p:spPr>
            <a:xfrm>
              <a:off x="995500" y="6520375"/>
              <a:ext cx="99135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T</a:t>
              </a:r>
              <a:r>
                <a:rPr b="0" i="0" lang="en-US" sz="1100" u="none" cap="none" strike="noStrike">
                  <a:solidFill>
                    <a:schemeClr val="dk1"/>
                  </a:solidFill>
                  <a:latin typeface="Calibri"/>
                  <a:ea typeface="Calibri"/>
                  <a:cs typeface="Calibri"/>
                  <a:sym typeface="Calibri"/>
                </a:rPr>
                <a:t>his work is licensed under a </a:t>
              </a:r>
              <a:r>
                <a:rPr b="0" i="0" lang="en-US" sz="1100" u="sng" cap="none" strike="noStrike">
                  <a:solidFill>
                    <a:schemeClr val="accent5"/>
                  </a:solidFill>
                  <a:latin typeface="Calibri"/>
                  <a:ea typeface="Calibri"/>
                  <a:cs typeface="Calibri"/>
                  <a:sym typeface="Calibri"/>
                  <a:hlinkClick r:id="rId5">
                    <a:extLst>
                      <a:ext uri="{A12FA001-AC4F-418D-AE19-62706E023703}">
                        <ahyp:hlinkClr val="tx"/>
                      </a:ext>
                    </a:extLst>
                  </a:hlinkClick>
                </a:rPr>
                <a:t>Creative Commons Attribution-NonCommercial-ShareAlike 4.0 International License</a:t>
              </a:r>
              <a:endParaRPr b="0" i="0" sz="1100" u="none" cap="none" strike="noStrike">
                <a:solidFill>
                  <a:schemeClr val="accent5"/>
                </a:solidFill>
                <a:latin typeface="Calibri"/>
                <a:ea typeface="Calibri"/>
                <a:cs typeface="Calibri"/>
                <a:sym typeface="Calibri"/>
              </a:endParaRPr>
            </a:p>
          </p:txBody>
        </p:sp>
        <p:pic>
          <p:nvPicPr>
            <p:cNvPr id="402" name="Google Shape;402;geb20be45a5_0_190"/>
            <p:cNvPicPr preferRelativeResize="0"/>
            <p:nvPr/>
          </p:nvPicPr>
          <p:blipFill rotWithShape="1">
            <a:blip r:embed="rId6">
              <a:alphaModFix/>
            </a:blip>
            <a:srcRect b="0" l="0" r="0" t="20704"/>
            <a:stretch/>
          </p:blipFill>
          <p:spPr>
            <a:xfrm>
              <a:off x="10809350" y="6520375"/>
              <a:ext cx="1496075" cy="420600"/>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geb20be45a5_0_196"/>
          <p:cNvSpPr txBox="1"/>
          <p:nvPr>
            <p:ph idx="1" type="body"/>
          </p:nvPr>
        </p:nvSpPr>
        <p:spPr>
          <a:xfrm>
            <a:off x="3377347" y="1955444"/>
            <a:ext cx="7962000" cy="4000200"/>
          </a:xfrm>
          <a:prstGeom prst="rect">
            <a:avLst/>
          </a:prstGeom>
          <a:noFill/>
          <a:ln>
            <a:noFill/>
          </a:ln>
        </p:spPr>
        <p:txBody>
          <a:bodyPr anchorCtr="0" anchor="t" bIns="45700" lIns="91425" spcFirstLastPara="1" rIns="91425" wrap="square" tIns="45700">
            <a:noAutofit/>
          </a:bodyPr>
          <a:lstStyle/>
          <a:p>
            <a:pPr indent="-457200" lvl="0" marL="609600" rtl="0" algn="l">
              <a:lnSpc>
                <a:spcPct val="115000"/>
              </a:lnSpc>
              <a:spcBef>
                <a:spcPts val="0"/>
              </a:spcBef>
              <a:spcAft>
                <a:spcPts val="0"/>
              </a:spcAft>
              <a:buSzPts val="2400"/>
              <a:buChar char="•"/>
            </a:pPr>
            <a:r>
              <a:rPr lang="en-US" sz="2400"/>
              <a:t>Within months of early trials of this system being launched in 2014, more than 14 million people opted in. Why do you think this is?</a:t>
            </a:r>
            <a:endParaRPr sz="2400"/>
          </a:p>
          <a:p>
            <a:pPr indent="0" lvl="0" marL="457200" rtl="0" algn="l">
              <a:lnSpc>
                <a:spcPct val="115000"/>
              </a:lnSpc>
              <a:spcBef>
                <a:spcPts val="0"/>
              </a:spcBef>
              <a:spcAft>
                <a:spcPts val="0"/>
              </a:spcAft>
              <a:buSzPts val="2800"/>
              <a:buNone/>
            </a:pPr>
            <a:r>
              <a:t/>
            </a:r>
            <a:endParaRPr sz="2400"/>
          </a:p>
          <a:p>
            <a:pPr indent="-457200" lvl="0" marL="609600" rtl="0" algn="l">
              <a:lnSpc>
                <a:spcPct val="100000"/>
              </a:lnSpc>
              <a:spcBef>
                <a:spcPts val="0"/>
              </a:spcBef>
              <a:spcAft>
                <a:spcPts val="0"/>
              </a:spcAft>
              <a:buSzPts val="2400"/>
              <a:buFont typeface="Calibri"/>
              <a:buChar char="•"/>
            </a:pPr>
            <a:r>
              <a:rPr lang="en-US" sz="2400"/>
              <a:t>How would you feel about such a system being introduced in Ireland? Would you opt in?</a:t>
            </a:r>
            <a:endParaRPr sz="2400"/>
          </a:p>
          <a:p>
            <a:pPr indent="0" lvl="0" marL="457200" rtl="0" algn="l">
              <a:lnSpc>
                <a:spcPct val="100000"/>
              </a:lnSpc>
              <a:spcBef>
                <a:spcPts val="0"/>
              </a:spcBef>
              <a:spcAft>
                <a:spcPts val="0"/>
              </a:spcAft>
              <a:buSzPts val="2800"/>
              <a:buNone/>
            </a:pPr>
            <a:r>
              <a:t/>
            </a:r>
            <a:endParaRPr sz="2400"/>
          </a:p>
          <a:p>
            <a:pPr indent="-457200" lvl="0" marL="609600" rtl="0" algn="l">
              <a:lnSpc>
                <a:spcPct val="100000"/>
              </a:lnSpc>
              <a:spcBef>
                <a:spcPts val="0"/>
              </a:spcBef>
              <a:spcAft>
                <a:spcPts val="0"/>
              </a:spcAft>
              <a:buSzPts val="2400"/>
              <a:buFont typeface="Calibri"/>
              <a:buChar char="•"/>
            </a:pPr>
            <a:r>
              <a:rPr lang="en-US" sz="2400"/>
              <a:t>Should researchers (in universities or in companies) have to consider the potential uses to which the innovations they develop might be put? Should they be held accountable?</a:t>
            </a:r>
            <a:endParaRPr sz="2400"/>
          </a:p>
        </p:txBody>
      </p:sp>
      <p:sp>
        <p:nvSpPr>
          <p:cNvPr id="408" name="Google Shape;408;geb20be45a5_0_196"/>
          <p:cNvSpPr txBox="1"/>
          <p:nvPr>
            <p:ph type="title"/>
          </p:nvPr>
        </p:nvSpPr>
        <p:spPr>
          <a:xfrm>
            <a:off x="381000" y="471516"/>
            <a:ext cx="7082400" cy="1225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alibri"/>
              <a:buNone/>
            </a:pPr>
            <a:r>
              <a:rPr lang="en-US" sz="4000"/>
              <a:t>Questions for Scenario B</a:t>
            </a:r>
            <a:endParaRPr/>
          </a:p>
        </p:txBody>
      </p:sp>
      <p:grpSp>
        <p:nvGrpSpPr>
          <p:cNvPr id="409" name="Google Shape;409;geb20be45a5_0_196"/>
          <p:cNvGrpSpPr/>
          <p:nvPr/>
        </p:nvGrpSpPr>
        <p:grpSpPr>
          <a:xfrm>
            <a:off x="0" y="6502525"/>
            <a:ext cx="12305425" cy="438450"/>
            <a:chOff x="0" y="6502525"/>
            <a:chExt cx="12305425" cy="438450"/>
          </a:xfrm>
        </p:grpSpPr>
        <p:sp>
          <p:nvSpPr>
            <p:cNvPr id="410" name="Google Shape;410;geb20be45a5_0_196"/>
            <p:cNvSpPr/>
            <p:nvPr/>
          </p:nvSpPr>
          <p:spPr>
            <a:xfrm>
              <a:off x="0" y="6502525"/>
              <a:ext cx="12192000" cy="420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11" name="Google Shape;411;geb20be45a5_0_196"/>
            <p:cNvSpPr txBox="1"/>
            <p:nvPr/>
          </p:nvSpPr>
          <p:spPr>
            <a:xfrm>
              <a:off x="995500" y="6520375"/>
              <a:ext cx="99135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T</a:t>
              </a:r>
              <a:r>
                <a:rPr b="0" i="0" lang="en-US" sz="1100" u="none" cap="none" strike="noStrike">
                  <a:solidFill>
                    <a:schemeClr val="dk1"/>
                  </a:solidFill>
                  <a:latin typeface="Calibri"/>
                  <a:ea typeface="Calibri"/>
                  <a:cs typeface="Calibri"/>
                  <a:sym typeface="Calibri"/>
                </a:rPr>
                <a:t>his work is licensed under a </a:t>
              </a:r>
              <a:r>
                <a:rPr b="0" i="0" lang="en-US" sz="1100" u="sng" cap="none" strike="noStrike">
                  <a:solidFill>
                    <a:schemeClr val="accent5"/>
                  </a:solidFill>
                  <a:latin typeface="Calibri"/>
                  <a:ea typeface="Calibri"/>
                  <a:cs typeface="Calibri"/>
                  <a:sym typeface="Calibri"/>
                  <a:hlinkClick r:id="rId3">
                    <a:extLst>
                      <a:ext uri="{A12FA001-AC4F-418D-AE19-62706E023703}">
                        <ahyp:hlinkClr val="tx"/>
                      </a:ext>
                    </a:extLst>
                  </a:hlinkClick>
                </a:rPr>
                <a:t>Creative Commons Attribution-NonCommercial-ShareAlike 4.0 International License</a:t>
              </a:r>
              <a:endParaRPr b="0" i="0" sz="1100" u="none" cap="none" strike="noStrike">
                <a:solidFill>
                  <a:schemeClr val="accent5"/>
                </a:solidFill>
                <a:latin typeface="Calibri"/>
                <a:ea typeface="Calibri"/>
                <a:cs typeface="Calibri"/>
                <a:sym typeface="Calibri"/>
              </a:endParaRPr>
            </a:p>
          </p:txBody>
        </p:sp>
        <p:pic>
          <p:nvPicPr>
            <p:cNvPr id="412" name="Google Shape;412;geb20be45a5_0_196"/>
            <p:cNvPicPr preferRelativeResize="0"/>
            <p:nvPr/>
          </p:nvPicPr>
          <p:blipFill rotWithShape="1">
            <a:blip r:embed="rId4">
              <a:alphaModFix/>
            </a:blip>
            <a:srcRect b="0" l="0" r="0" t="20704"/>
            <a:stretch/>
          </p:blipFill>
          <p:spPr>
            <a:xfrm>
              <a:off x="10809350" y="6520375"/>
              <a:ext cx="1496075" cy="420600"/>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7"/>
          <p:cNvSpPr txBox="1"/>
          <p:nvPr>
            <p:ph type="title"/>
          </p:nvPr>
        </p:nvSpPr>
        <p:spPr>
          <a:xfrm>
            <a:off x="381000" y="471516"/>
            <a:ext cx="10094800" cy="1225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latin typeface="Calibri"/>
                <a:ea typeface="Calibri"/>
                <a:cs typeface="Calibri"/>
                <a:sym typeface="Calibri"/>
                <a:extLst>
                  <a:ext uri="http://customooxmlschemas.google.com/">
                    <go:slidesCustomData xmlns:go="http://customooxmlschemas.google.com/" textRoundtripDataId="2"/>
                  </a:ext>
                </a:extLst>
              </a:rPr>
              <a:t>Ethical Decisions of AI </a:t>
            </a:r>
            <a:endParaRPr>
              <a:latin typeface="Calibri"/>
              <a:ea typeface="Calibri"/>
              <a:cs typeface="Calibri"/>
              <a:sym typeface="Calibri"/>
            </a:endParaRPr>
          </a:p>
        </p:txBody>
      </p:sp>
      <p:pic>
        <p:nvPicPr>
          <p:cNvPr id="418" name="Google Shape;418;p7"/>
          <p:cNvPicPr preferRelativeResize="0"/>
          <p:nvPr/>
        </p:nvPicPr>
        <p:blipFill rotWithShape="1">
          <a:blip r:embed="rId3">
            <a:alphaModFix/>
          </a:blip>
          <a:srcRect b="11220" l="20974" r="21719" t="0"/>
          <a:stretch/>
        </p:blipFill>
        <p:spPr>
          <a:xfrm>
            <a:off x="2933442" y="1664533"/>
            <a:ext cx="6177084" cy="4801343"/>
          </a:xfrm>
          <a:prstGeom prst="rect">
            <a:avLst/>
          </a:prstGeom>
          <a:noFill/>
          <a:ln>
            <a:noFill/>
          </a:ln>
        </p:spPr>
      </p:pic>
      <p:sp>
        <p:nvSpPr>
          <p:cNvPr id="419" name="Google Shape;419;p7"/>
          <p:cNvSpPr txBox="1"/>
          <p:nvPr/>
        </p:nvSpPr>
        <p:spPr>
          <a:xfrm>
            <a:off x="136100" y="2159401"/>
            <a:ext cx="2539200" cy="3754257"/>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2533"/>
              <a:buFont typeface="Arial"/>
              <a:buNone/>
            </a:pPr>
            <a:r>
              <a:rPr b="0" i="0" lang="en-US" sz="2533" u="none" cap="none" strike="noStrike">
                <a:solidFill>
                  <a:srgbClr val="000000"/>
                </a:solidFill>
                <a:latin typeface="Calibri"/>
                <a:ea typeface="Calibri"/>
                <a:cs typeface="Calibri"/>
                <a:sym typeface="Calibri"/>
              </a:rPr>
              <a:t>The self-driving car with sudden brake failure will continue ahead and crash into a barrier </a:t>
            </a:r>
            <a:r>
              <a:rPr b="1" i="1" lang="en-US" sz="2533" u="sng" cap="none" strike="noStrike">
                <a:solidFill>
                  <a:srgbClr val="000000"/>
                </a:solidFill>
                <a:latin typeface="Calibri"/>
                <a:ea typeface="Calibri"/>
                <a:cs typeface="Calibri"/>
                <a:sym typeface="Calibri"/>
              </a:rPr>
              <a:t>killing a middle aged man and his young daughter</a:t>
            </a:r>
            <a:endParaRPr b="1" i="1" sz="2533" u="sng" cap="none" strike="noStrike">
              <a:solidFill>
                <a:srgbClr val="000000"/>
              </a:solidFill>
              <a:latin typeface="Calibri"/>
              <a:ea typeface="Calibri"/>
              <a:cs typeface="Calibri"/>
              <a:sym typeface="Calibri"/>
            </a:endParaRPr>
          </a:p>
        </p:txBody>
      </p:sp>
      <p:sp>
        <p:nvSpPr>
          <p:cNvPr id="420" name="Google Shape;420;p7"/>
          <p:cNvSpPr txBox="1"/>
          <p:nvPr/>
        </p:nvSpPr>
        <p:spPr>
          <a:xfrm>
            <a:off x="9368667" y="2127791"/>
            <a:ext cx="2539200" cy="3754257"/>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2533"/>
              <a:buFont typeface="Arial"/>
              <a:buNone/>
            </a:pPr>
            <a:r>
              <a:rPr b="0" i="0" lang="en-US" sz="2533" u="none" cap="none" strike="noStrike">
                <a:solidFill>
                  <a:schemeClr val="lt1"/>
                </a:solidFill>
                <a:latin typeface="Calibri"/>
                <a:ea typeface="Calibri"/>
                <a:cs typeface="Calibri"/>
                <a:sym typeface="Calibri"/>
              </a:rPr>
              <a:t>The self-driving car with sudden brake failure will continue ahead and crash into a barrier </a:t>
            </a:r>
            <a:r>
              <a:rPr b="1" i="1" lang="en-US" sz="2533" u="sng" cap="none" strike="noStrike">
                <a:solidFill>
                  <a:schemeClr val="lt1"/>
                </a:solidFill>
                <a:latin typeface="Calibri"/>
                <a:ea typeface="Calibri"/>
                <a:cs typeface="Calibri"/>
                <a:sym typeface="Calibri"/>
              </a:rPr>
              <a:t>killing an elderly man and a middle aged woman</a:t>
            </a:r>
            <a:endParaRPr b="1" i="1" sz="2533" u="sng" cap="none" strike="noStrike">
              <a:solidFill>
                <a:schemeClr val="lt1"/>
              </a:solidFill>
              <a:latin typeface="Calibri"/>
              <a:ea typeface="Calibri"/>
              <a:cs typeface="Calibri"/>
              <a:sym typeface="Calibri"/>
            </a:endParaRPr>
          </a:p>
        </p:txBody>
      </p:sp>
      <p:sp>
        <p:nvSpPr>
          <p:cNvPr id="421" name="Google Shape;421;p7"/>
          <p:cNvSpPr txBox="1"/>
          <p:nvPr/>
        </p:nvSpPr>
        <p:spPr>
          <a:xfrm>
            <a:off x="8381293" y="5977426"/>
            <a:ext cx="3678000" cy="37980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67"/>
              <a:buFont typeface="Arial"/>
              <a:buNone/>
            </a:pPr>
            <a:r>
              <a:rPr b="0" i="0" lang="en-US" sz="1867" u="none" cap="none" strike="noStrike">
                <a:solidFill>
                  <a:schemeClr val="lt1"/>
                </a:solidFill>
                <a:latin typeface="Calibri"/>
                <a:ea typeface="Calibri"/>
                <a:cs typeface="Calibri"/>
                <a:sym typeface="Calibri"/>
              </a:rPr>
              <a:t>https://www.moralmachine.net</a:t>
            </a:r>
            <a:endParaRPr b="0" i="0" sz="1867" u="none" cap="none" strike="noStrike">
              <a:solidFill>
                <a:schemeClr val="lt1"/>
              </a:solidFill>
              <a:latin typeface="Calibri"/>
              <a:ea typeface="Calibri"/>
              <a:cs typeface="Calibri"/>
              <a:sym typeface="Calibri"/>
            </a:endParaRPr>
          </a:p>
        </p:txBody>
      </p:sp>
      <p:grpSp>
        <p:nvGrpSpPr>
          <p:cNvPr id="422" name="Google Shape;422;p7"/>
          <p:cNvGrpSpPr/>
          <p:nvPr/>
        </p:nvGrpSpPr>
        <p:grpSpPr>
          <a:xfrm>
            <a:off x="0" y="6502525"/>
            <a:ext cx="12305425" cy="438450"/>
            <a:chOff x="0" y="6502525"/>
            <a:chExt cx="12305425" cy="438450"/>
          </a:xfrm>
        </p:grpSpPr>
        <p:sp>
          <p:nvSpPr>
            <p:cNvPr id="423" name="Google Shape;423;p7"/>
            <p:cNvSpPr/>
            <p:nvPr/>
          </p:nvSpPr>
          <p:spPr>
            <a:xfrm>
              <a:off x="0" y="6502525"/>
              <a:ext cx="12192000" cy="420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24" name="Google Shape;424;p7"/>
            <p:cNvSpPr txBox="1"/>
            <p:nvPr/>
          </p:nvSpPr>
          <p:spPr>
            <a:xfrm>
              <a:off x="995500" y="6520375"/>
              <a:ext cx="99135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T</a:t>
              </a:r>
              <a:r>
                <a:rPr b="0" i="0" lang="en-US" sz="1100" u="none" cap="none" strike="noStrike">
                  <a:solidFill>
                    <a:schemeClr val="dk1"/>
                  </a:solidFill>
                  <a:latin typeface="Calibri"/>
                  <a:ea typeface="Calibri"/>
                  <a:cs typeface="Calibri"/>
                  <a:sym typeface="Calibri"/>
                </a:rPr>
                <a:t>his work is licensed under a </a:t>
              </a:r>
              <a:r>
                <a:rPr b="0" i="0" lang="en-US" sz="1100" u="sng" cap="none" strike="noStrike">
                  <a:solidFill>
                    <a:schemeClr val="accent5"/>
                  </a:solidFill>
                  <a:latin typeface="Calibri"/>
                  <a:ea typeface="Calibri"/>
                  <a:cs typeface="Calibri"/>
                  <a:sym typeface="Calibri"/>
                  <a:hlinkClick r:id="rId4">
                    <a:extLst>
                      <a:ext uri="{A12FA001-AC4F-418D-AE19-62706E023703}">
                        <ahyp:hlinkClr val="tx"/>
                      </a:ext>
                    </a:extLst>
                  </a:hlinkClick>
                </a:rPr>
                <a:t>Creative Commons Attribution-NonCommercial-ShareAlike 4.0 International License</a:t>
              </a:r>
              <a:endParaRPr b="0" i="0" sz="1100" u="none" cap="none" strike="noStrike">
                <a:solidFill>
                  <a:schemeClr val="accent5"/>
                </a:solidFill>
                <a:latin typeface="Calibri"/>
                <a:ea typeface="Calibri"/>
                <a:cs typeface="Calibri"/>
                <a:sym typeface="Calibri"/>
              </a:endParaRPr>
            </a:p>
          </p:txBody>
        </p:sp>
        <p:pic>
          <p:nvPicPr>
            <p:cNvPr id="425" name="Google Shape;425;p7"/>
            <p:cNvPicPr preferRelativeResize="0"/>
            <p:nvPr/>
          </p:nvPicPr>
          <p:blipFill rotWithShape="1">
            <a:blip r:embed="rId5">
              <a:alphaModFix/>
            </a:blip>
            <a:srcRect b="0" l="0" r="0" t="20704"/>
            <a:stretch/>
          </p:blipFill>
          <p:spPr>
            <a:xfrm>
              <a:off x="10809350" y="6520375"/>
              <a:ext cx="1496075" cy="420600"/>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descr="Icon&#10;&#10;Description automatically generated" id="203" name="Google Shape;203;p1"/>
          <p:cNvPicPr preferRelativeResize="0"/>
          <p:nvPr/>
        </p:nvPicPr>
        <p:blipFill rotWithShape="1">
          <a:blip r:embed="rId3">
            <a:alphaModFix/>
          </a:blip>
          <a:srcRect b="0" l="0" r="0" t="0"/>
          <a:stretch/>
        </p:blipFill>
        <p:spPr>
          <a:xfrm>
            <a:off x="7045931" y="533105"/>
            <a:ext cx="5146069" cy="1161017"/>
          </a:xfrm>
          <a:prstGeom prst="rect">
            <a:avLst/>
          </a:prstGeom>
          <a:noFill/>
          <a:ln>
            <a:noFill/>
          </a:ln>
        </p:spPr>
      </p:pic>
      <p:sp>
        <p:nvSpPr>
          <p:cNvPr id="204" name="Google Shape;204;p1"/>
          <p:cNvSpPr txBox="1"/>
          <p:nvPr/>
        </p:nvSpPr>
        <p:spPr>
          <a:xfrm>
            <a:off x="466609" y="737541"/>
            <a:ext cx="6156207" cy="6667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733"/>
              <a:buFont typeface="Arial"/>
              <a:buNone/>
            </a:pPr>
            <a:r>
              <a:rPr b="0" i="0" lang="en-US" sz="3733" u="none" cap="none" strike="noStrike">
                <a:solidFill>
                  <a:schemeClr val="lt1"/>
                </a:solidFill>
                <a:latin typeface="Calibri"/>
                <a:ea typeface="Calibri"/>
                <a:cs typeface="Calibri"/>
                <a:sym typeface="Calibri"/>
              </a:rPr>
              <a:t>What is AI in My Life?</a:t>
            </a:r>
            <a:endParaRPr b="0" i="0" sz="1400" u="none" cap="none" strike="noStrike">
              <a:solidFill>
                <a:srgbClr val="000000"/>
              </a:solidFill>
              <a:latin typeface="Arial"/>
              <a:ea typeface="Arial"/>
              <a:cs typeface="Arial"/>
              <a:sym typeface="Arial"/>
            </a:endParaRPr>
          </a:p>
        </p:txBody>
      </p:sp>
      <p:sp>
        <p:nvSpPr>
          <p:cNvPr id="205" name="Google Shape;205;p1"/>
          <p:cNvSpPr txBox="1"/>
          <p:nvPr/>
        </p:nvSpPr>
        <p:spPr>
          <a:xfrm>
            <a:off x="948267" y="2348089"/>
            <a:ext cx="7360356" cy="2677656"/>
          </a:xfrm>
          <a:prstGeom prst="rect">
            <a:avLst/>
          </a:prstGeom>
          <a:noFill/>
          <a:ln>
            <a:noFill/>
          </a:ln>
        </p:spPr>
        <p:txBody>
          <a:bodyPr anchorCtr="0" anchor="t" bIns="45700" lIns="91425" spcFirstLastPara="1" rIns="91425" wrap="square" tIns="45700">
            <a:spAutoFit/>
          </a:bodyPr>
          <a:lstStyle/>
          <a:p>
            <a:pPr indent="-380990" lvl="0" marL="380990" marR="0" rtl="0" algn="l">
              <a:lnSpc>
                <a:spcPct val="100000"/>
              </a:lnSpc>
              <a:spcBef>
                <a:spcPts val="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Workshop series on Artificial Intelligence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380990" lvl="0" marL="380990" marR="0" rtl="0" algn="l">
              <a:lnSpc>
                <a:spcPct val="100000"/>
              </a:lnSpc>
              <a:spcBef>
                <a:spcPts val="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Developed by ADAPT research centre and partners</a:t>
            </a:r>
            <a:endParaRPr b="0" i="0" sz="1400" u="none" cap="none" strike="noStrike">
              <a:solidFill>
                <a:srgbClr val="000000"/>
              </a:solidFill>
              <a:latin typeface="Arial"/>
              <a:ea typeface="Arial"/>
              <a:cs typeface="Arial"/>
              <a:sym typeface="Arial"/>
            </a:endParaRPr>
          </a:p>
          <a:p>
            <a:pPr indent="-228590" lvl="0" marL="380990" marR="0" rtl="0" algn="l">
              <a:lnSpc>
                <a:spcPct val="100000"/>
              </a:lnSpc>
              <a:spcBef>
                <a:spcPts val="0"/>
              </a:spcBef>
              <a:spcAft>
                <a:spcPts val="0"/>
              </a:spcAft>
              <a:buClr>
                <a:schemeClr val="lt1"/>
              </a:buClr>
              <a:buSzPts val="2400"/>
              <a:buFont typeface="Arial"/>
              <a:buNone/>
            </a:pPr>
            <a:r>
              <a:t/>
            </a:r>
            <a:endParaRPr b="0" i="0" sz="2400" u="none" cap="none" strike="noStrike">
              <a:solidFill>
                <a:schemeClr val="lt1"/>
              </a:solidFill>
              <a:latin typeface="Calibri"/>
              <a:ea typeface="Calibri"/>
              <a:cs typeface="Calibri"/>
              <a:sym typeface="Calibri"/>
            </a:endParaRPr>
          </a:p>
          <a:p>
            <a:pPr indent="-380990" lvl="0" marL="380990" marR="0" rtl="0" algn="l">
              <a:lnSpc>
                <a:spcPct val="100000"/>
              </a:lnSpc>
              <a:spcBef>
                <a:spcPts val="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Designed to help students navigate the ’Age of AI’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id="206" name="Google Shape;206;p1"/>
          <p:cNvPicPr preferRelativeResize="0"/>
          <p:nvPr/>
        </p:nvPicPr>
        <p:blipFill rotWithShape="1">
          <a:blip r:embed="rId4">
            <a:alphaModFix/>
          </a:blip>
          <a:srcRect b="0" l="0" r="493" t="0"/>
          <a:stretch/>
        </p:blipFill>
        <p:spPr>
          <a:xfrm>
            <a:off x="60208" y="5364040"/>
            <a:ext cx="12131793" cy="972273"/>
          </a:xfrm>
          <a:prstGeom prst="rect">
            <a:avLst/>
          </a:prstGeom>
          <a:noFill/>
          <a:ln>
            <a:noFill/>
          </a:ln>
        </p:spPr>
      </p:pic>
      <p:sp>
        <p:nvSpPr>
          <p:cNvPr id="207" name="Google Shape;207;p1"/>
          <p:cNvSpPr txBox="1"/>
          <p:nvPr/>
        </p:nvSpPr>
        <p:spPr>
          <a:xfrm>
            <a:off x="118533" y="5056524"/>
            <a:ext cx="1862667" cy="4205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33"/>
              <a:buFont typeface="Arial"/>
              <a:buNone/>
            </a:pPr>
            <a:r>
              <a:rPr b="0" i="1" lang="en-US" sz="2133" u="none" cap="none" strike="noStrike">
                <a:solidFill>
                  <a:schemeClr val="lt1"/>
                </a:solidFill>
                <a:latin typeface="Calibri"/>
                <a:ea typeface="Calibri"/>
                <a:cs typeface="Calibri"/>
                <a:sym typeface="Calibri"/>
              </a:rPr>
              <a:t>Our Partners:</a:t>
            </a:r>
            <a:endParaRPr b="0" i="0" sz="1400" u="none" cap="none" strike="noStrike">
              <a:solidFill>
                <a:srgbClr val="000000"/>
              </a:solidFill>
              <a:latin typeface="Arial"/>
              <a:ea typeface="Arial"/>
              <a:cs typeface="Arial"/>
              <a:sym typeface="Arial"/>
            </a:endParaRPr>
          </a:p>
        </p:txBody>
      </p:sp>
      <p:grpSp>
        <p:nvGrpSpPr>
          <p:cNvPr id="208" name="Google Shape;208;p1"/>
          <p:cNvGrpSpPr/>
          <p:nvPr/>
        </p:nvGrpSpPr>
        <p:grpSpPr>
          <a:xfrm>
            <a:off x="0" y="6502525"/>
            <a:ext cx="12305425" cy="438450"/>
            <a:chOff x="0" y="6502525"/>
            <a:chExt cx="12305425" cy="438450"/>
          </a:xfrm>
        </p:grpSpPr>
        <p:sp>
          <p:nvSpPr>
            <p:cNvPr id="209" name="Google Shape;209;p1"/>
            <p:cNvSpPr/>
            <p:nvPr/>
          </p:nvSpPr>
          <p:spPr>
            <a:xfrm>
              <a:off x="0" y="6502525"/>
              <a:ext cx="12192000" cy="420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10" name="Google Shape;210;p1"/>
            <p:cNvSpPr txBox="1"/>
            <p:nvPr/>
          </p:nvSpPr>
          <p:spPr>
            <a:xfrm>
              <a:off x="995500" y="6520375"/>
              <a:ext cx="99135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T</a:t>
              </a:r>
              <a:r>
                <a:rPr b="0" i="0" lang="en-US" sz="1100" u="none" cap="none" strike="noStrike">
                  <a:solidFill>
                    <a:schemeClr val="dk1"/>
                  </a:solidFill>
                  <a:latin typeface="Calibri"/>
                  <a:ea typeface="Calibri"/>
                  <a:cs typeface="Calibri"/>
                  <a:sym typeface="Calibri"/>
                </a:rPr>
                <a:t>his work is licensed under a </a:t>
              </a:r>
              <a:r>
                <a:rPr b="0" i="0" lang="en-US" sz="1100" u="sng" cap="none" strike="noStrike">
                  <a:solidFill>
                    <a:schemeClr val="accent5"/>
                  </a:solidFill>
                  <a:latin typeface="Calibri"/>
                  <a:ea typeface="Calibri"/>
                  <a:cs typeface="Calibri"/>
                  <a:sym typeface="Calibri"/>
                  <a:hlinkClick r:id="rId5">
                    <a:extLst>
                      <a:ext uri="{A12FA001-AC4F-418D-AE19-62706E023703}">
                        <ahyp:hlinkClr val="tx"/>
                      </a:ext>
                    </a:extLst>
                  </a:hlinkClick>
                </a:rPr>
                <a:t>Creative Commons Attribution-NonCommercial-ShareAlike 4.0 International License</a:t>
              </a:r>
              <a:endParaRPr b="0" i="0" sz="1100" u="none" cap="none" strike="noStrike">
                <a:solidFill>
                  <a:schemeClr val="accent5"/>
                </a:solidFill>
                <a:latin typeface="Calibri"/>
                <a:ea typeface="Calibri"/>
                <a:cs typeface="Calibri"/>
                <a:sym typeface="Calibri"/>
              </a:endParaRPr>
            </a:p>
          </p:txBody>
        </p:sp>
        <p:pic>
          <p:nvPicPr>
            <p:cNvPr id="211" name="Google Shape;211;p1"/>
            <p:cNvPicPr preferRelativeResize="0"/>
            <p:nvPr/>
          </p:nvPicPr>
          <p:blipFill rotWithShape="1">
            <a:blip r:embed="rId6">
              <a:alphaModFix/>
            </a:blip>
            <a:srcRect b="0" l="0" r="0" t="20704"/>
            <a:stretch/>
          </p:blipFill>
          <p:spPr>
            <a:xfrm>
              <a:off x="10809350" y="6520375"/>
              <a:ext cx="1496075" cy="420600"/>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8"/>
          <p:cNvSpPr txBox="1"/>
          <p:nvPr>
            <p:ph type="title"/>
          </p:nvPr>
        </p:nvSpPr>
        <p:spPr>
          <a:xfrm>
            <a:off x="381000" y="471516"/>
            <a:ext cx="10094800" cy="1225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latin typeface="Calibri"/>
                <a:ea typeface="Calibri"/>
                <a:cs typeface="Calibri"/>
                <a:sym typeface="Calibri"/>
              </a:rPr>
              <a:t>Ethical Decisions of AI: How does Ireland compare?</a:t>
            </a:r>
            <a:endParaRPr>
              <a:latin typeface="Calibri"/>
              <a:ea typeface="Calibri"/>
              <a:cs typeface="Calibri"/>
              <a:sym typeface="Calibri"/>
            </a:endParaRPr>
          </a:p>
        </p:txBody>
      </p:sp>
      <p:sp>
        <p:nvSpPr>
          <p:cNvPr id="431" name="Google Shape;431;p8"/>
          <p:cNvSpPr txBox="1"/>
          <p:nvPr/>
        </p:nvSpPr>
        <p:spPr>
          <a:xfrm>
            <a:off x="3589363" y="6181299"/>
            <a:ext cx="3678000" cy="37980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67"/>
              <a:buFont typeface="Arial"/>
              <a:buNone/>
            </a:pPr>
            <a:r>
              <a:rPr b="0" i="0" lang="en-US" sz="1867" u="none" cap="none" strike="noStrike">
                <a:solidFill>
                  <a:schemeClr val="lt1"/>
                </a:solidFill>
                <a:latin typeface="Calibri"/>
                <a:ea typeface="Calibri"/>
                <a:cs typeface="Calibri"/>
                <a:sym typeface="Calibri"/>
              </a:rPr>
              <a:t>https://www.</a:t>
            </a:r>
            <a:r>
              <a:rPr b="0" i="0" lang="en-US" sz="1600" u="none" cap="none" strike="noStrike">
                <a:solidFill>
                  <a:schemeClr val="lt1"/>
                </a:solidFill>
                <a:latin typeface="Calibri"/>
                <a:ea typeface="Calibri"/>
                <a:cs typeface="Calibri"/>
                <a:sym typeface="Calibri"/>
              </a:rPr>
              <a:t>moralmachine</a:t>
            </a:r>
            <a:r>
              <a:rPr b="0" i="0" lang="en-US" sz="1867" u="none" cap="none" strike="noStrike">
                <a:solidFill>
                  <a:schemeClr val="lt1"/>
                </a:solidFill>
                <a:latin typeface="Calibri"/>
                <a:ea typeface="Calibri"/>
                <a:cs typeface="Calibri"/>
                <a:sym typeface="Calibri"/>
              </a:rPr>
              <a:t>.net</a:t>
            </a:r>
            <a:endParaRPr b="0" i="0" sz="1867" u="none" cap="none" strike="noStrike">
              <a:solidFill>
                <a:schemeClr val="lt1"/>
              </a:solidFill>
              <a:latin typeface="Calibri"/>
              <a:ea typeface="Calibri"/>
              <a:cs typeface="Calibri"/>
              <a:sym typeface="Calibri"/>
            </a:endParaRPr>
          </a:p>
        </p:txBody>
      </p:sp>
      <p:grpSp>
        <p:nvGrpSpPr>
          <p:cNvPr id="432" name="Google Shape;432;p8"/>
          <p:cNvGrpSpPr/>
          <p:nvPr/>
        </p:nvGrpSpPr>
        <p:grpSpPr>
          <a:xfrm>
            <a:off x="1038588" y="1746257"/>
            <a:ext cx="4546169" cy="4068029"/>
            <a:chOff x="778940" y="1309693"/>
            <a:chExt cx="3409627" cy="3051022"/>
          </a:xfrm>
        </p:grpSpPr>
        <p:pic>
          <p:nvPicPr>
            <p:cNvPr descr="A diagram of a diagram&#10;&#10;Description automatically generated" id="433" name="Google Shape;433;p8"/>
            <p:cNvPicPr preferRelativeResize="0"/>
            <p:nvPr/>
          </p:nvPicPr>
          <p:blipFill rotWithShape="1">
            <a:blip r:embed="rId3">
              <a:alphaModFix/>
            </a:blip>
            <a:srcRect b="5611" l="0" r="0" t="0"/>
            <a:stretch/>
          </p:blipFill>
          <p:spPr>
            <a:xfrm>
              <a:off x="1087645" y="1309693"/>
              <a:ext cx="2792219" cy="2791255"/>
            </a:xfrm>
            <a:prstGeom prst="rect">
              <a:avLst/>
            </a:prstGeom>
            <a:noFill/>
            <a:ln>
              <a:noFill/>
            </a:ln>
          </p:spPr>
        </p:pic>
        <p:sp>
          <p:nvSpPr>
            <p:cNvPr id="434" name="Google Shape;434;p8"/>
            <p:cNvSpPr txBox="1"/>
            <p:nvPr/>
          </p:nvSpPr>
          <p:spPr>
            <a:xfrm>
              <a:off x="778940" y="4106799"/>
              <a:ext cx="3409627" cy="25391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The grey area is the world average</a:t>
              </a:r>
              <a:endParaRPr b="0" i="0" sz="1400" u="none" cap="none" strike="noStrike">
                <a:solidFill>
                  <a:srgbClr val="000000"/>
                </a:solidFill>
                <a:latin typeface="Arial"/>
                <a:ea typeface="Arial"/>
                <a:cs typeface="Arial"/>
                <a:sym typeface="Arial"/>
              </a:endParaRPr>
            </a:p>
          </p:txBody>
        </p:sp>
      </p:grpSp>
      <p:grpSp>
        <p:nvGrpSpPr>
          <p:cNvPr id="435" name="Google Shape;435;p8"/>
          <p:cNvGrpSpPr/>
          <p:nvPr/>
        </p:nvGrpSpPr>
        <p:grpSpPr>
          <a:xfrm>
            <a:off x="6195640" y="1798013"/>
            <a:ext cx="5069027" cy="4213230"/>
            <a:chOff x="4646730" y="1348510"/>
            <a:chExt cx="3801770" cy="3159922"/>
          </a:xfrm>
        </p:grpSpPr>
        <p:pic>
          <p:nvPicPr>
            <p:cNvPr descr="A diagram of a circle with white text&#10;&#10;Description automatically generated" id="436" name="Google Shape;436;p8"/>
            <p:cNvPicPr preferRelativeResize="0"/>
            <p:nvPr/>
          </p:nvPicPr>
          <p:blipFill rotWithShape="1">
            <a:blip r:embed="rId4">
              <a:alphaModFix/>
            </a:blip>
            <a:srcRect b="5610" l="0" r="0" t="2250"/>
            <a:stretch/>
          </p:blipFill>
          <p:spPr>
            <a:xfrm>
              <a:off x="5083612" y="1348510"/>
              <a:ext cx="2773238" cy="2724730"/>
            </a:xfrm>
            <a:prstGeom prst="rect">
              <a:avLst/>
            </a:prstGeom>
            <a:noFill/>
            <a:ln>
              <a:noFill/>
            </a:ln>
          </p:spPr>
        </p:pic>
        <p:sp>
          <p:nvSpPr>
            <p:cNvPr id="437" name="Google Shape;437;p8"/>
            <p:cNvSpPr txBox="1"/>
            <p:nvPr/>
          </p:nvSpPr>
          <p:spPr>
            <a:xfrm>
              <a:off x="4646730" y="4069851"/>
              <a:ext cx="3801770" cy="43858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Calibri"/>
                  <a:ea typeface="Calibri"/>
                  <a:cs typeface="Calibri"/>
                  <a:sym typeface="Calibri"/>
                </a:rPr>
                <a:t>The grey area is the world average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Calibri"/>
                  <a:ea typeface="Calibri"/>
                  <a:cs typeface="Calibri"/>
                  <a:sym typeface="Calibri"/>
                </a:rPr>
                <a:t>The yellow area is the average of responses from Ireland</a:t>
              </a:r>
              <a:endParaRPr b="0" i="0" sz="1400" u="none" cap="none" strike="noStrike">
                <a:solidFill>
                  <a:srgbClr val="000000"/>
                </a:solidFill>
                <a:latin typeface="Arial"/>
                <a:ea typeface="Arial"/>
                <a:cs typeface="Arial"/>
                <a:sym typeface="Arial"/>
              </a:endParaRPr>
            </a:p>
          </p:txBody>
        </p:sp>
      </p:grpSp>
      <p:grpSp>
        <p:nvGrpSpPr>
          <p:cNvPr id="438" name="Google Shape;438;p8"/>
          <p:cNvGrpSpPr/>
          <p:nvPr/>
        </p:nvGrpSpPr>
        <p:grpSpPr>
          <a:xfrm>
            <a:off x="0" y="6502525"/>
            <a:ext cx="12305425" cy="438450"/>
            <a:chOff x="0" y="6502525"/>
            <a:chExt cx="12305425" cy="438450"/>
          </a:xfrm>
        </p:grpSpPr>
        <p:sp>
          <p:nvSpPr>
            <p:cNvPr id="439" name="Google Shape;439;p8"/>
            <p:cNvSpPr/>
            <p:nvPr/>
          </p:nvSpPr>
          <p:spPr>
            <a:xfrm>
              <a:off x="0" y="6502525"/>
              <a:ext cx="12192000" cy="420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40" name="Google Shape;440;p8"/>
            <p:cNvSpPr txBox="1"/>
            <p:nvPr/>
          </p:nvSpPr>
          <p:spPr>
            <a:xfrm>
              <a:off x="995500" y="6520375"/>
              <a:ext cx="99135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T</a:t>
              </a:r>
              <a:r>
                <a:rPr b="0" i="0" lang="en-US" sz="1100" u="none" cap="none" strike="noStrike">
                  <a:solidFill>
                    <a:schemeClr val="dk1"/>
                  </a:solidFill>
                  <a:latin typeface="Calibri"/>
                  <a:ea typeface="Calibri"/>
                  <a:cs typeface="Calibri"/>
                  <a:sym typeface="Calibri"/>
                </a:rPr>
                <a:t>his work is licensed under a </a:t>
              </a:r>
              <a:r>
                <a:rPr b="0" i="0" lang="en-US" sz="1100" u="sng" cap="none" strike="noStrike">
                  <a:solidFill>
                    <a:schemeClr val="accent5"/>
                  </a:solidFill>
                  <a:latin typeface="Calibri"/>
                  <a:ea typeface="Calibri"/>
                  <a:cs typeface="Calibri"/>
                  <a:sym typeface="Calibri"/>
                  <a:hlinkClick r:id="rId5">
                    <a:extLst>
                      <a:ext uri="{A12FA001-AC4F-418D-AE19-62706E023703}">
                        <ahyp:hlinkClr val="tx"/>
                      </a:ext>
                    </a:extLst>
                  </a:hlinkClick>
                </a:rPr>
                <a:t>Creative Commons Attribution-NonCommercial-ShareAlike 4.0 International License</a:t>
              </a:r>
              <a:endParaRPr b="0" i="0" sz="1100" u="none" cap="none" strike="noStrike">
                <a:solidFill>
                  <a:schemeClr val="accent5"/>
                </a:solidFill>
                <a:latin typeface="Calibri"/>
                <a:ea typeface="Calibri"/>
                <a:cs typeface="Calibri"/>
                <a:sym typeface="Calibri"/>
              </a:endParaRPr>
            </a:p>
          </p:txBody>
        </p:sp>
        <p:pic>
          <p:nvPicPr>
            <p:cNvPr id="441" name="Google Shape;441;p8"/>
            <p:cNvPicPr preferRelativeResize="0"/>
            <p:nvPr/>
          </p:nvPicPr>
          <p:blipFill rotWithShape="1">
            <a:blip r:embed="rId6">
              <a:alphaModFix/>
            </a:blip>
            <a:srcRect b="0" l="0" r="0" t="20704"/>
            <a:stretch/>
          </p:blipFill>
          <p:spPr>
            <a:xfrm>
              <a:off x="10809350" y="6520375"/>
              <a:ext cx="1496075" cy="42060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9"/>
          <p:cNvSpPr txBox="1"/>
          <p:nvPr>
            <p:ph type="title"/>
          </p:nvPr>
        </p:nvSpPr>
        <p:spPr>
          <a:xfrm>
            <a:off x="381000" y="471516"/>
            <a:ext cx="10094800" cy="1225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latin typeface="Calibri"/>
                <a:ea typeface="Calibri"/>
                <a:cs typeface="Calibri"/>
                <a:sym typeface="Calibri"/>
              </a:rPr>
              <a:t>Ethical Decisions of AI: How does Ireland compare?</a:t>
            </a:r>
            <a:endParaRPr>
              <a:latin typeface="Calibri"/>
              <a:ea typeface="Calibri"/>
              <a:cs typeface="Calibri"/>
              <a:sym typeface="Calibri"/>
            </a:endParaRPr>
          </a:p>
        </p:txBody>
      </p:sp>
      <p:sp>
        <p:nvSpPr>
          <p:cNvPr id="447" name="Google Shape;447;p9"/>
          <p:cNvSpPr/>
          <p:nvPr/>
        </p:nvSpPr>
        <p:spPr>
          <a:xfrm>
            <a:off x="5910020" y="1662850"/>
            <a:ext cx="6881100" cy="5195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448" name="Google Shape;448;p9"/>
          <p:cNvSpPr txBox="1"/>
          <p:nvPr/>
        </p:nvSpPr>
        <p:spPr>
          <a:xfrm>
            <a:off x="4256963" y="5218885"/>
            <a:ext cx="3678075" cy="3796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67"/>
              <a:buFont typeface="Arial"/>
              <a:buNone/>
            </a:pPr>
            <a:r>
              <a:rPr b="0" i="0" lang="en-US" sz="1867" u="none" cap="none" strike="noStrike">
                <a:solidFill>
                  <a:srgbClr val="418391"/>
                </a:solidFill>
                <a:latin typeface="Calibri"/>
                <a:ea typeface="Calibri"/>
                <a:cs typeface="Calibri"/>
                <a:sym typeface="Calibri"/>
              </a:rPr>
              <a:t>https://www.moralmachine.net</a:t>
            </a:r>
            <a:endParaRPr b="0" i="0" sz="1400" u="none" cap="none" strike="noStrike">
              <a:solidFill>
                <a:srgbClr val="000000"/>
              </a:solidFill>
              <a:latin typeface="Arial"/>
              <a:ea typeface="Arial"/>
              <a:cs typeface="Arial"/>
              <a:sym typeface="Arial"/>
            </a:endParaRPr>
          </a:p>
        </p:txBody>
      </p:sp>
      <p:pic>
        <p:nvPicPr>
          <p:cNvPr id="449" name="Google Shape;449;p9"/>
          <p:cNvPicPr preferRelativeResize="0"/>
          <p:nvPr/>
        </p:nvPicPr>
        <p:blipFill rotWithShape="1">
          <a:blip r:embed="rId3">
            <a:alphaModFix/>
          </a:blip>
          <a:srcRect b="0" l="0" r="0" t="0"/>
          <a:stretch/>
        </p:blipFill>
        <p:spPr>
          <a:xfrm>
            <a:off x="0" y="3336783"/>
            <a:ext cx="12192000" cy="1122276"/>
          </a:xfrm>
          <a:prstGeom prst="rect">
            <a:avLst/>
          </a:prstGeom>
          <a:noFill/>
          <a:ln>
            <a:noFill/>
          </a:ln>
        </p:spPr>
      </p:pic>
      <p:sp>
        <p:nvSpPr>
          <p:cNvPr id="450" name="Google Shape;450;p9"/>
          <p:cNvSpPr txBox="1"/>
          <p:nvPr/>
        </p:nvSpPr>
        <p:spPr>
          <a:xfrm>
            <a:off x="1143000" y="2529449"/>
            <a:ext cx="9906000" cy="3796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67"/>
              <a:buFont typeface="Arial"/>
              <a:buNone/>
            </a:pPr>
            <a:r>
              <a:rPr b="0" i="0" lang="en-US" sz="1867" u="none" cap="none" strike="noStrike">
                <a:solidFill>
                  <a:srgbClr val="000000"/>
                </a:solidFill>
                <a:latin typeface="Calibri"/>
                <a:ea typeface="Calibri"/>
                <a:cs typeface="Calibri"/>
                <a:sym typeface="Calibri"/>
              </a:rPr>
              <a:t>How contributions from Ireland compare to other countries</a:t>
            </a:r>
            <a:endParaRPr b="0" i="0" sz="1400" u="none" cap="none" strike="noStrike">
              <a:solidFill>
                <a:srgbClr val="000000"/>
              </a:solidFill>
              <a:latin typeface="Arial"/>
              <a:ea typeface="Arial"/>
              <a:cs typeface="Arial"/>
              <a:sym typeface="Arial"/>
            </a:endParaRPr>
          </a:p>
        </p:txBody>
      </p:sp>
      <p:sp>
        <p:nvSpPr>
          <p:cNvPr id="451" name="Google Shape;451;p9"/>
          <p:cNvSpPr/>
          <p:nvPr/>
        </p:nvSpPr>
        <p:spPr>
          <a:xfrm>
            <a:off x="5910021" y="-25284"/>
            <a:ext cx="6451313" cy="496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grpSp>
        <p:nvGrpSpPr>
          <p:cNvPr id="452" name="Google Shape;452;p9"/>
          <p:cNvGrpSpPr/>
          <p:nvPr/>
        </p:nvGrpSpPr>
        <p:grpSpPr>
          <a:xfrm>
            <a:off x="0" y="6502525"/>
            <a:ext cx="12305425" cy="438450"/>
            <a:chOff x="0" y="6502525"/>
            <a:chExt cx="12305425" cy="438450"/>
          </a:xfrm>
        </p:grpSpPr>
        <p:sp>
          <p:nvSpPr>
            <p:cNvPr id="453" name="Google Shape;453;p9"/>
            <p:cNvSpPr/>
            <p:nvPr/>
          </p:nvSpPr>
          <p:spPr>
            <a:xfrm>
              <a:off x="0" y="6502525"/>
              <a:ext cx="12192000" cy="420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54" name="Google Shape;454;p9"/>
            <p:cNvSpPr txBox="1"/>
            <p:nvPr/>
          </p:nvSpPr>
          <p:spPr>
            <a:xfrm>
              <a:off x="995500" y="6520375"/>
              <a:ext cx="99135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T</a:t>
              </a:r>
              <a:r>
                <a:rPr b="0" i="0" lang="en-US" sz="1100" u="none" cap="none" strike="noStrike">
                  <a:solidFill>
                    <a:schemeClr val="dk1"/>
                  </a:solidFill>
                  <a:latin typeface="Calibri"/>
                  <a:ea typeface="Calibri"/>
                  <a:cs typeface="Calibri"/>
                  <a:sym typeface="Calibri"/>
                </a:rPr>
                <a:t>his work is licensed under a </a:t>
              </a:r>
              <a:r>
                <a:rPr b="0" i="0" lang="en-US" sz="1100" u="sng" cap="none" strike="noStrike">
                  <a:solidFill>
                    <a:schemeClr val="accent5"/>
                  </a:solidFill>
                  <a:latin typeface="Calibri"/>
                  <a:ea typeface="Calibri"/>
                  <a:cs typeface="Calibri"/>
                  <a:sym typeface="Calibri"/>
                  <a:hlinkClick r:id="rId4">
                    <a:extLst>
                      <a:ext uri="{A12FA001-AC4F-418D-AE19-62706E023703}">
                        <ahyp:hlinkClr val="tx"/>
                      </a:ext>
                    </a:extLst>
                  </a:hlinkClick>
                </a:rPr>
                <a:t>Creative Commons Attribution-NonCommercial-ShareAlike 4.0 International License</a:t>
              </a:r>
              <a:endParaRPr b="0" i="0" sz="1100" u="none" cap="none" strike="noStrike">
                <a:solidFill>
                  <a:schemeClr val="accent5"/>
                </a:solidFill>
                <a:latin typeface="Calibri"/>
                <a:ea typeface="Calibri"/>
                <a:cs typeface="Calibri"/>
                <a:sym typeface="Calibri"/>
              </a:endParaRPr>
            </a:p>
          </p:txBody>
        </p:sp>
        <p:pic>
          <p:nvPicPr>
            <p:cNvPr id="455" name="Google Shape;455;p9"/>
            <p:cNvPicPr preferRelativeResize="0"/>
            <p:nvPr/>
          </p:nvPicPr>
          <p:blipFill rotWithShape="1">
            <a:blip r:embed="rId5">
              <a:alphaModFix/>
            </a:blip>
            <a:srcRect b="0" l="0" r="0" t="20704"/>
            <a:stretch/>
          </p:blipFill>
          <p:spPr>
            <a:xfrm>
              <a:off x="10809350" y="6520375"/>
              <a:ext cx="1496075" cy="420600"/>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g27d786d0c3a_0_0"/>
          <p:cNvSpPr txBox="1"/>
          <p:nvPr>
            <p:ph type="title"/>
          </p:nvPr>
        </p:nvSpPr>
        <p:spPr>
          <a:xfrm>
            <a:off x="381000" y="471516"/>
            <a:ext cx="10094700" cy="1225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latin typeface="Calibri"/>
                <a:ea typeface="Calibri"/>
                <a:cs typeface="Calibri"/>
                <a:sym typeface="Calibri"/>
              </a:rPr>
              <a:t>Will we all be able to find work in a world with AI?</a:t>
            </a:r>
            <a:endParaRPr>
              <a:latin typeface="Calibri"/>
              <a:ea typeface="Calibri"/>
              <a:cs typeface="Calibri"/>
              <a:sym typeface="Calibri"/>
            </a:endParaRPr>
          </a:p>
        </p:txBody>
      </p:sp>
      <p:sp>
        <p:nvSpPr>
          <p:cNvPr id="461" name="Google Shape;461;g27d786d0c3a_0_0"/>
          <p:cNvSpPr/>
          <p:nvPr/>
        </p:nvSpPr>
        <p:spPr>
          <a:xfrm>
            <a:off x="5910020" y="1662850"/>
            <a:ext cx="6881100" cy="5195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462" name="Google Shape;462;g27d786d0c3a_0_0"/>
          <p:cNvSpPr/>
          <p:nvPr/>
        </p:nvSpPr>
        <p:spPr>
          <a:xfrm>
            <a:off x="5910021" y="-25284"/>
            <a:ext cx="6451200" cy="496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463" name="Google Shape;463;g27d786d0c3a_0_0"/>
          <p:cNvSpPr txBox="1"/>
          <p:nvPr/>
        </p:nvSpPr>
        <p:spPr>
          <a:xfrm>
            <a:off x="5813275" y="2208113"/>
            <a:ext cx="56220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Automation</a:t>
            </a:r>
            <a:r>
              <a:rPr b="0" i="0" lang="en-US" sz="1800" u="none" cap="none" strike="noStrike">
                <a:solidFill>
                  <a:srgbClr val="000000"/>
                </a:solidFill>
                <a:latin typeface="Calibri"/>
                <a:ea typeface="Calibri"/>
                <a:cs typeface="Calibri"/>
                <a:sym typeface="Calibri"/>
              </a:rPr>
              <a:t> is often seen as a threat to manual labour. Robots replace factory workers and farmers, while self-driving cars come after human drivers’ jobs.</a:t>
            </a:r>
            <a:endParaRPr b="0" i="0" sz="1800" u="none" cap="none" strike="noStrike">
              <a:solidFill>
                <a:srgbClr val="000000"/>
              </a:solidFill>
              <a:latin typeface="Calibri"/>
              <a:ea typeface="Calibri"/>
              <a:cs typeface="Calibri"/>
              <a:sym typeface="Calibri"/>
            </a:endParaRPr>
          </a:p>
        </p:txBody>
      </p:sp>
      <p:sp>
        <p:nvSpPr>
          <p:cNvPr id="464" name="Google Shape;464;g27d786d0c3a_0_0"/>
          <p:cNvSpPr txBox="1"/>
          <p:nvPr/>
        </p:nvSpPr>
        <p:spPr>
          <a:xfrm>
            <a:off x="5757625" y="3550800"/>
            <a:ext cx="49677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But </a:t>
            </a:r>
            <a:r>
              <a:rPr b="1" i="0" lang="en-US" sz="1800" u="none" cap="none" strike="noStrike">
                <a:solidFill>
                  <a:srgbClr val="000000"/>
                </a:solidFill>
                <a:latin typeface="Calibri"/>
                <a:ea typeface="Calibri"/>
                <a:cs typeface="Calibri"/>
                <a:sym typeface="Calibri"/>
              </a:rPr>
              <a:t>AI is also trained to perform</a:t>
            </a:r>
            <a:r>
              <a:rPr b="0" i="0" lang="en-US" sz="1800" u="none" cap="none" strike="noStrike">
                <a:solidFill>
                  <a:srgbClr val="000000"/>
                </a:solidFill>
                <a:latin typeface="Calibri"/>
                <a:ea typeface="Calibri"/>
                <a:cs typeface="Calibri"/>
                <a:sym typeface="Calibri"/>
              </a:rPr>
              <a:t> more intellectual tasks such as translation, programming, writing, medical diagnosis or teaching.</a:t>
            </a:r>
            <a:endParaRPr b="0" i="0" sz="1800" u="none" cap="none" strike="noStrike">
              <a:solidFill>
                <a:srgbClr val="000000"/>
              </a:solidFill>
              <a:latin typeface="Calibri"/>
              <a:ea typeface="Calibri"/>
              <a:cs typeface="Calibri"/>
              <a:sym typeface="Calibri"/>
            </a:endParaRPr>
          </a:p>
        </p:txBody>
      </p:sp>
      <p:sp>
        <p:nvSpPr>
          <p:cNvPr id="465" name="Google Shape;465;g27d786d0c3a_0_0"/>
          <p:cNvSpPr txBox="1"/>
          <p:nvPr/>
        </p:nvSpPr>
        <p:spPr>
          <a:xfrm>
            <a:off x="5764975" y="4893475"/>
            <a:ext cx="57186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1" lang="en-US" sz="1800" u="none" cap="none" strike="noStrike">
                <a:solidFill>
                  <a:srgbClr val="000000"/>
                </a:solidFill>
                <a:latin typeface="Calibri"/>
                <a:ea typeface="Calibri"/>
                <a:cs typeface="Calibri"/>
                <a:sym typeface="Calibri"/>
              </a:rPr>
              <a:t>How do we make sure that entire professions do not disappear and that we all have a chance at meaningful employment and a decent standard of living?</a:t>
            </a:r>
            <a:endParaRPr b="1" i="1" sz="1800" u="none" cap="none" strike="noStrike">
              <a:solidFill>
                <a:srgbClr val="000000"/>
              </a:solidFill>
              <a:latin typeface="Calibri"/>
              <a:ea typeface="Calibri"/>
              <a:cs typeface="Calibri"/>
              <a:sym typeface="Calibri"/>
            </a:endParaRPr>
          </a:p>
        </p:txBody>
      </p:sp>
      <p:pic>
        <p:nvPicPr>
          <p:cNvPr id="466" name="Google Shape;466;g27d786d0c3a_0_0"/>
          <p:cNvPicPr preferRelativeResize="0"/>
          <p:nvPr/>
        </p:nvPicPr>
        <p:blipFill rotWithShape="1">
          <a:blip r:embed="rId3">
            <a:alphaModFix/>
          </a:blip>
          <a:srcRect b="0" l="0" r="0" t="0"/>
          <a:stretch/>
        </p:blipFill>
        <p:spPr>
          <a:xfrm>
            <a:off x="573350" y="1706666"/>
            <a:ext cx="4856484" cy="4856484"/>
          </a:xfrm>
          <a:prstGeom prst="rect">
            <a:avLst/>
          </a:prstGeom>
          <a:noFill/>
          <a:ln>
            <a:noFill/>
          </a:ln>
        </p:spPr>
      </p:pic>
      <p:grpSp>
        <p:nvGrpSpPr>
          <p:cNvPr id="467" name="Google Shape;467;g27d786d0c3a_0_0"/>
          <p:cNvGrpSpPr/>
          <p:nvPr/>
        </p:nvGrpSpPr>
        <p:grpSpPr>
          <a:xfrm>
            <a:off x="0" y="6502525"/>
            <a:ext cx="12305425" cy="438450"/>
            <a:chOff x="0" y="6502525"/>
            <a:chExt cx="12305425" cy="438450"/>
          </a:xfrm>
        </p:grpSpPr>
        <p:sp>
          <p:nvSpPr>
            <p:cNvPr id="468" name="Google Shape;468;g27d786d0c3a_0_0"/>
            <p:cNvSpPr/>
            <p:nvPr/>
          </p:nvSpPr>
          <p:spPr>
            <a:xfrm>
              <a:off x="0" y="6502525"/>
              <a:ext cx="12192000" cy="420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69" name="Google Shape;469;g27d786d0c3a_0_0"/>
            <p:cNvSpPr txBox="1"/>
            <p:nvPr/>
          </p:nvSpPr>
          <p:spPr>
            <a:xfrm>
              <a:off x="995500" y="6520375"/>
              <a:ext cx="99135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T</a:t>
              </a:r>
              <a:r>
                <a:rPr b="0" i="0" lang="en-US" sz="1100" u="none" cap="none" strike="noStrike">
                  <a:solidFill>
                    <a:schemeClr val="dk1"/>
                  </a:solidFill>
                  <a:latin typeface="Calibri"/>
                  <a:ea typeface="Calibri"/>
                  <a:cs typeface="Calibri"/>
                  <a:sym typeface="Calibri"/>
                </a:rPr>
                <a:t>his work is licensed under a </a:t>
              </a:r>
              <a:r>
                <a:rPr b="0" i="0" lang="en-US" sz="1100" u="sng" cap="none" strike="noStrike">
                  <a:solidFill>
                    <a:schemeClr val="accent5"/>
                  </a:solidFill>
                  <a:latin typeface="Calibri"/>
                  <a:ea typeface="Calibri"/>
                  <a:cs typeface="Calibri"/>
                  <a:sym typeface="Calibri"/>
                  <a:hlinkClick r:id="rId4">
                    <a:extLst>
                      <a:ext uri="{A12FA001-AC4F-418D-AE19-62706E023703}">
                        <ahyp:hlinkClr val="tx"/>
                      </a:ext>
                    </a:extLst>
                  </a:hlinkClick>
                </a:rPr>
                <a:t>Creative Commons Attribution-NonCommercial-ShareAlike 4.0 International License</a:t>
              </a:r>
              <a:endParaRPr b="0" i="0" sz="1100" u="none" cap="none" strike="noStrike">
                <a:solidFill>
                  <a:schemeClr val="accent5"/>
                </a:solidFill>
                <a:latin typeface="Calibri"/>
                <a:ea typeface="Calibri"/>
                <a:cs typeface="Calibri"/>
                <a:sym typeface="Calibri"/>
              </a:endParaRPr>
            </a:p>
          </p:txBody>
        </p:sp>
        <p:pic>
          <p:nvPicPr>
            <p:cNvPr id="470" name="Google Shape;470;g27d786d0c3a_0_0"/>
            <p:cNvPicPr preferRelativeResize="0"/>
            <p:nvPr/>
          </p:nvPicPr>
          <p:blipFill rotWithShape="1">
            <a:blip r:embed="rId5">
              <a:alphaModFix/>
            </a:blip>
            <a:srcRect b="0" l="0" r="0" t="20704"/>
            <a:stretch/>
          </p:blipFill>
          <p:spPr>
            <a:xfrm>
              <a:off x="10809350" y="6520375"/>
              <a:ext cx="1496075" cy="420600"/>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g27d786d0c3a_0_14"/>
          <p:cNvSpPr txBox="1"/>
          <p:nvPr>
            <p:ph type="title"/>
          </p:nvPr>
        </p:nvSpPr>
        <p:spPr>
          <a:xfrm>
            <a:off x="381000" y="471516"/>
            <a:ext cx="10094700" cy="1225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sz="3400">
                <a:latin typeface="Calibri"/>
                <a:ea typeface="Calibri"/>
                <a:cs typeface="Calibri"/>
                <a:sym typeface="Calibri"/>
              </a:rPr>
              <a:t>What about the impact of AI on our planet?</a:t>
            </a:r>
            <a:endParaRPr sz="3400">
              <a:latin typeface="Calibri"/>
              <a:ea typeface="Calibri"/>
              <a:cs typeface="Calibri"/>
              <a:sym typeface="Calibri"/>
            </a:endParaRPr>
          </a:p>
        </p:txBody>
      </p:sp>
      <p:sp>
        <p:nvSpPr>
          <p:cNvPr id="476" name="Google Shape;476;g27d786d0c3a_0_14"/>
          <p:cNvSpPr/>
          <p:nvPr/>
        </p:nvSpPr>
        <p:spPr>
          <a:xfrm>
            <a:off x="5910020" y="1662850"/>
            <a:ext cx="6881100" cy="5195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477" name="Google Shape;477;g27d786d0c3a_0_14"/>
          <p:cNvSpPr/>
          <p:nvPr/>
        </p:nvSpPr>
        <p:spPr>
          <a:xfrm>
            <a:off x="5910021" y="-25284"/>
            <a:ext cx="6451200" cy="496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pic>
        <p:nvPicPr>
          <p:cNvPr id="478" name="Google Shape;478;g27d786d0c3a_0_14"/>
          <p:cNvPicPr preferRelativeResize="0"/>
          <p:nvPr/>
        </p:nvPicPr>
        <p:blipFill rotWithShape="1">
          <a:blip r:embed="rId3">
            <a:alphaModFix/>
          </a:blip>
          <a:srcRect b="0" l="0" r="0" t="0"/>
          <a:stretch/>
        </p:blipFill>
        <p:spPr>
          <a:xfrm>
            <a:off x="6586775" y="1852528"/>
            <a:ext cx="5605220" cy="3152936"/>
          </a:xfrm>
          <a:prstGeom prst="rect">
            <a:avLst/>
          </a:prstGeom>
          <a:noFill/>
          <a:ln>
            <a:noFill/>
          </a:ln>
        </p:spPr>
      </p:pic>
      <p:sp>
        <p:nvSpPr>
          <p:cNvPr id="479" name="Google Shape;479;g27d786d0c3a_0_14"/>
          <p:cNvSpPr txBox="1"/>
          <p:nvPr/>
        </p:nvSpPr>
        <p:spPr>
          <a:xfrm>
            <a:off x="553200" y="1863050"/>
            <a:ext cx="6101400" cy="708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The data used by AI is stored and processed in enormous d</a:t>
            </a:r>
            <a:r>
              <a:rPr b="1" i="0" lang="en-US" sz="1700" u="none" cap="none" strike="noStrike">
                <a:solidFill>
                  <a:srgbClr val="000000"/>
                </a:solidFill>
                <a:latin typeface="Calibri"/>
                <a:ea typeface="Calibri"/>
                <a:cs typeface="Calibri"/>
                <a:sym typeface="Calibri"/>
              </a:rPr>
              <a:t>ata centres</a:t>
            </a:r>
            <a:r>
              <a:rPr b="0" i="0" lang="en-US" sz="1700" u="none" cap="none" strike="noStrike">
                <a:solidFill>
                  <a:srgbClr val="000000"/>
                </a:solidFill>
                <a:latin typeface="Calibri"/>
                <a:ea typeface="Calibri"/>
                <a:cs typeface="Calibri"/>
                <a:sym typeface="Calibri"/>
              </a:rPr>
              <a:t>, each made up of millions of servers and computers.</a:t>
            </a:r>
            <a:endParaRPr b="0" i="0" sz="1700" u="none" cap="none" strike="noStrike">
              <a:solidFill>
                <a:srgbClr val="000000"/>
              </a:solidFill>
              <a:latin typeface="Calibri"/>
              <a:ea typeface="Calibri"/>
              <a:cs typeface="Calibri"/>
              <a:sym typeface="Calibri"/>
            </a:endParaRPr>
          </a:p>
        </p:txBody>
      </p:sp>
      <p:sp>
        <p:nvSpPr>
          <p:cNvPr id="480" name="Google Shape;480;g27d786d0c3a_0_14"/>
          <p:cNvSpPr txBox="1"/>
          <p:nvPr/>
        </p:nvSpPr>
        <p:spPr>
          <a:xfrm>
            <a:off x="553200" y="2714275"/>
            <a:ext cx="5605200" cy="708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3"/>
                  </a:ext>
                </a:extLst>
              </a:rPr>
              <a:t>In 2022, data centres accounted for </a:t>
            </a:r>
            <a:r>
              <a:rPr b="1" i="0" lang="en-US" sz="17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4"/>
                  </a:ext>
                </a:extLst>
              </a:rPr>
              <a:t>18% of Irish energy consumption</a:t>
            </a:r>
            <a:r>
              <a:rPr b="0" i="0" lang="en-US" sz="17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5"/>
                  </a:ext>
                </a:extLst>
              </a:rPr>
              <a:t>. That’s going to grow as our use of AI increases. </a:t>
            </a:r>
            <a:endParaRPr b="0" i="0" sz="1700" u="none" cap="none" strike="noStrike">
              <a:solidFill>
                <a:srgbClr val="000000"/>
              </a:solidFill>
              <a:latin typeface="Calibri"/>
              <a:ea typeface="Calibri"/>
              <a:cs typeface="Calibri"/>
              <a:sym typeface="Calibri"/>
            </a:endParaRPr>
          </a:p>
        </p:txBody>
      </p:sp>
      <p:sp>
        <p:nvSpPr>
          <p:cNvPr id="481" name="Google Shape;481;g27d786d0c3a_0_14"/>
          <p:cNvSpPr txBox="1"/>
          <p:nvPr/>
        </p:nvSpPr>
        <p:spPr>
          <a:xfrm>
            <a:off x="553200" y="3580138"/>
            <a:ext cx="5380200" cy="96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As the servers require cooling, it is estimated that ChatGPT uses half a litre of </a:t>
            </a:r>
            <a:r>
              <a:rPr b="1" i="0" lang="en-US" sz="1700" u="none" cap="none" strike="noStrike">
                <a:solidFill>
                  <a:srgbClr val="000000"/>
                </a:solidFill>
                <a:latin typeface="Calibri"/>
                <a:ea typeface="Calibri"/>
                <a:cs typeface="Calibri"/>
                <a:sym typeface="Calibri"/>
              </a:rPr>
              <a:t>water </a:t>
            </a:r>
            <a:r>
              <a:rPr b="0" i="0" lang="en-US" sz="1700" u="none" cap="none" strike="noStrike">
                <a:solidFill>
                  <a:srgbClr val="000000"/>
                </a:solidFill>
                <a:latin typeface="Calibri"/>
                <a:ea typeface="Calibri"/>
                <a:cs typeface="Calibri"/>
                <a:sym typeface="Calibri"/>
              </a:rPr>
              <a:t>for every 5 to 50 prompts it answers!</a:t>
            </a:r>
            <a:endParaRPr b="0" i="0" sz="1700" u="none" cap="none" strike="noStrike">
              <a:solidFill>
                <a:srgbClr val="000000"/>
              </a:solidFill>
              <a:latin typeface="Calibri"/>
              <a:ea typeface="Calibri"/>
              <a:cs typeface="Calibri"/>
              <a:sym typeface="Calibri"/>
            </a:endParaRPr>
          </a:p>
        </p:txBody>
      </p:sp>
      <p:sp>
        <p:nvSpPr>
          <p:cNvPr id="482" name="Google Shape;482;g27d786d0c3a_0_14"/>
          <p:cNvSpPr txBox="1"/>
          <p:nvPr/>
        </p:nvSpPr>
        <p:spPr>
          <a:xfrm>
            <a:off x="553200" y="4549750"/>
            <a:ext cx="5605200" cy="1231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Calibri"/>
                <a:ea typeface="Calibri"/>
                <a:cs typeface="Calibri"/>
                <a:sym typeface="Calibri"/>
              </a:rPr>
              <a:t>Minerals and metals </a:t>
            </a:r>
            <a:r>
              <a:rPr b="0" i="0" lang="en-US" sz="1700" u="none" cap="none" strike="noStrike">
                <a:solidFill>
                  <a:srgbClr val="000000"/>
                </a:solidFill>
                <a:latin typeface="Calibri"/>
                <a:ea typeface="Calibri"/>
                <a:cs typeface="Calibri"/>
                <a:sym typeface="Calibri"/>
              </a:rPr>
              <a:t>used to manufacture the servers are </a:t>
            </a:r>
            <a:r>
              <a:rPr b="1" i="0" lang="en-US" sz="1700" u="none" cap="none" strike="noStrike">
                <a:solidFill>
                  <a:srgbClr val="000000"/>
                </a:solidFill>
                <a:latin typeface="Calibri"/>
                <a:ea typeface="Calibri"/>
                <a:cs typeface="Calibri"/>
                <a:sym typeface="Calibri"/>
              </a:rPr>
              <a:t>mostly found in developing countries, but their extraction is destructive to the environment and dangerous </a:t>
            </a:r>
            <a:r>
              <a:rPr b="0" i="0" lang="en-US" sz="1700" u="none" cap="none" strike="noStrike">
                <a:solidFill>
                  <a:srgbClr val="000000"/>
                </a:solidFill>
                <a:latin typeface="Calibri"/>
                <a:ea typeface="Calibri"/>
                <a:cs typeface="Calibri"/>
                <a:sym typeface="Calibri"/>
              </a:rPr>
              <a:t>to the local population.</a:t>
            </a:r>
            <a:endParaRPr b="0" i="0" sz="1700" u="none" cap="none" strike="noStrike">
              <a:solidFill>
                <a:srgbClr val="000000"/>
              </a:solidFill>
              <a:latin typeface="Calibri"/>
              <a:ea typeface="Calibri"/>
              <a:cs typeface="Calibri"/>
              <a:sym typeface="Calibri"/>
            </a:endParaRPr>
          </a:p>
        </p:txBody>
      </p:sp>
      <p:sp>
        <p:nvSpPr>
          <p:cNvPr id="483" name="Google Shape;483;g27d786d0c3a_0_14"/>
          <p:cNvSpPr txBox="1"/>
          <p:nvPr/>
        </p:nvSpPr>
        <p:spPr>
          <a:xfrm>
            <a:off x="2606400" y="5558825"/>
            <a:ext cx="82701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1" lang="en-US" sz="1800" u="none" cap="none" strike="noStrike">
                <a:solidFill>
                  <a:srgbClr val="38761D"/>
                </a:solidFill>
                <a:latin typeface="Calibri"/>
                <a:ea typeface="Calibri"/>
                <a:cs typeface="Calibri"/>
                <a:sym typeface="Calibri"/>
              </a:rPr>
              <a:t>Can we justify the rapid expansion of AI in the middle of a climate crisis? </a:t>
            </a:r>
            <a:br>
              <a:rPr b="1" i="1" lang="en-US" sz="1800" u="none" cap="none" strike="noStrike">
                <a:solidFill>
                  <a:srgbClr val="38761D"/>
                </a:solidFill>
                <a:latin typeface="Calibri"/>
                <a:ea typeface="Calibri"/>
                <a:cs typeface="Calibri"/>
                <a:sym typeface="Calibri"/>
              </a:rPr>
            </a:br>
            <a:r>
              <a:rPr b="1" i="1" lang="en-US" sz="1800" u="none" cap="none" strike="noStrike">
                <a:solidFill>
                  <a:srgbClr val="38761D"/>
                </a:solidFill>
                <a:latin typeface="Calibri"/>
                <a:ea typeface="Calibri"/>
                <a:cs typeface="Calibri"/>
                <a:sym typeface="Calibri"/>
              </a:rPr>
              <a:t>Is it possible to produce the necessary equipment in a sustainable and fair way?</a:t>
            </a:r>
            <a:endParaRPr b="1" i="1" sz="1800" u="none" cap="none" strike="noStrike">
              <a:solidFill>
                <a:srgbClr val="38761D"/>
              </a:solidFill>
              <a:latin typeface="Calibri"/>
              <a:ea typeface="Calibri"/>
              <a:cs typeface="Calibri"/>
              <a:sym typeface="Calibri"/>
            </a:endParaRPr>
          </a:p>
        </p:txBody>
      </p:sp>
      <p:grpSp>
        <p:nvGrpSpPr>
          <p:cNvPr id="484" name="Google Shape;484;g27d786d0c3a_0_14"/>
          <p:cNvGrpSpPr/>
          <p:nvPr/>
        </p:nvGrpSpPr>
        <p:grpSpPr>
          <a:xfrm>
            <a:off x="0" y="6502525"/>
            <a:ext cx="12305425" cy="438450"/>
            <a:chOff x="0" y="6502525"/>
            <a:chExt cx="12305425" cy="438450"/>
          </a:xfrm>
        </p:grpSpPr>
        <p:sp>
          <p:nvSpPr>
            <p:cNvPr id="485" name="Google Shape;485;g27d786d0c3a_0_14"/>
            <p:cNvSpPr/>
            <p:nvPr/>
          </p:nvSpPr>
          <p:spPr>
            <a:xfrm>
              <a:off x="0" y="6502525"/>
              <a:ext cx="12192000" cy="420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86" name="Google Shape;486;g27d786d0c3a_0_14"/>
            <p:cNvSpPr txBox="1"/>
            <p:nvPr/>
          </p:nvSpPr>
          <p:spPr>
            <a:xfrm>
              <a:off x="995500" y="6520375"/>
              <a:ext cx="99135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T</a:t>
              </a:r>
              <a:r>
                <a:rPr b="0" i="0" lang="en-US" sz="1100" u="none" cap="none" strike="noStrike">
                  <a:solidFill>
                    <a:schemeClr val="dk1"/>
                  </a:solidFill>
                  <a:latin typeface="Calibri"/>
                  <a:ea typeface="Calibri"/>
                  <a:cs typeface="Calibri"/>
                  <a:sym typeface="Calibri"/>
                </a:rPr>
                <a:t>his work is licensed under a </a:t>
              </a:r>
              <a:r>
                <a:rPr b="0" i="0" lang="en-US" sz="1100" u="sng" cap="none" strike="noStrike">
                  <a:solidFill>
                    <a:schemeClr val="accent5"/>
                  </a:solidFill>
                  <a:latin typeface="Calibri"/>
                  <a:ea typeface="Calibri"/>
                  <a:cs typeface="Calibri"/>
                  <a:sym typeface="Calibri"/>
                  <a:hlinkClick r:id="rId4">
                    <a:extLst>
                      <a:ext uri="{A12FA001-AC4F-418D-AE19-62706E023703}">
                        <ahyp:hlinkClr val="tx"/>
                      </a:ext>
                    </a:extLst>
                  </a:hlinkClick>
                </a:rPr>
                <a:t>Creative Commons Attribution-NonCommercial-ShareAlike 4.0 International License</a:t>
              </a:r>
              <a:endParaRPr b="0" i="0" sz="1100" u="none" cap="none" strike="noStrike">
                <a:solidFill>
                  <a:schemeClr val="accent5"/>
                </a:solidFill>
                <a:latin typeface="Calibri"/>
                <a:ea typeface="Calibri"/>
                <a:cs typeface="Calibri"/>
                <a:sym typeface="Calibri"/>
              </a:endParaRPr>
            </a:p>
          </p:txBody>
        </p:sp>
        <p:pic>
          <p:nvPicPr>
            <p:cNvPr id="487" name="Google Shape;487;g27d786d0c3a_0_14"/>
            <p:cNvPicPr preferRelativeResize="0"/>
            <p:nvPr/>
          </p:nvPicPr>
          <p:blipFill rotWithShape="1">
            <a:blip r:embed="rId5">
              <a:alphaModFix/>
            </a:blip>
            <a:srcRect b="0" l="0" r="0" t="20704"/>
            <a:stretch/>
          </p:blipFill>
          <p:spPr>
            <a:xfrm>
              <a:off x="10809350" y="6520375"/>
              <a:ext cx="1496075" cy="420600"/>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10"/>
          <p:cNvSpPr txBox="1"/>
          <p:nvPr>
            <p:ph type="title"/>
          </p:nvPr>
        </p:nvSpPr>
        <p:spPr>
          <a:xfrm>
            <a:off x="381000" y="471525"/>
            <a:ext cx="10614900" cy="1225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300"/>
              <a:buFont typeface="Arial"/>
              <a:buNone/>
            </a:pPr>
            <a:r>
              <a:rPr lang="en-US" sz="3900">
                <a:latin typeface="Calibri"/>
                <a:ea typeface="Calibri"/>
                <a:cs typeface="Calibri"/>
                <a:sym typeface="Calibri"/>
              </a:rPr>
              <a:t>Questions to consider</a:t>
            </a:r>
            <a:endParaRPr>
              <a:latin typeface="Calibri"/>
              <a:ea typeface="Calibri"/>
              <a:cs typeface="Calibri"/>
              <a:sym typeface="Calibri"/>
            </a:endParaRPr>
          </a:p>
        </p:txBody>
      </p:sp>
      <p:sp>
        <p:nvSpPr>
          <p:cNvPr id="493" name="Google Shape;493;p10"/>
          <p:cNvSpPr txBox="1"/>
          <p:nvPr>
            <p:ph idx="2" type="body"/>
          </p:nvPr>
        </p:nvSpPr>
        <p:spPr>
          <a:xfrm>
            <a:off x="6332775" y="1999050"/>
            <a:ext cx="5515200" cy="3738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100"/>
              </a:spcBef>
              <a:spcAft>
                <a:spcPts val="0"/>
              </a:spcAft>
              <a:buClr>
                <a:schemeClr val="dk1"/>
              </a:buClr>
              <a:buSzPts val="865"/>
              <a:buFont typeface="Arial"/>
              <a:buNone/>
            </a:pPr>
            <a:r>
              <a:rPr lang="en-US" sz="2200">
                <a:latin typeface="Calibri"/>
                <a:ea typeface="Calibri"/>
                <a:cs typeface="Calibri"/>
                <a:sym typeface="Calibri"/>
              </a:rPr>
              <a:t>Who should be blamed when decisions made by AI lead to harm?</a:t>
            </a:r>
            <a:endParaRPr sz="2000">
              <a:latin typeface="Calibri"/>
              <a:ea typeface="Calibri"/>
              <a:cs typeface="Calibri"/>
              <a:sym typeface="Calibri"/>
            </a:endParaRPr>
          </a:p>
          <a:p>
            <a:pPr indent="0" lvl="0" marL="0" rtl="0" algn="l">
              <a:lnSpc>
                <a:spcPct val="100000"/>
              </a:lnSpc>
              <a:spcBef>
                <a:spcPts val="1100"/>
              </a:spcBef>
              <a:spcAft>
                <a:spcPts val="0"/>
              </a:spcAft>
              <a:buClr>
                <a:schemeClr val="dk1"/>
              </a:buClr>
              <a:buSzPts val="865"/>
              <a:buFont typeface="Arial"/>
              <a:buNone/>
            </a:pPr>
            <a:r>
              <a:rPr lang="en-US" sz="2200">
                <a:latin typeface="Calibri"/>
                <a:ea typeface="Calibri"/>
                <a:cs typeface="Calibri"/>
                <a:sym typeface="Calibri"/>
              </a:rPr>
              <a:t>What are the differences between the rules that should apply to ethical AI and those that govern our own ethical behaviour?</a:t>
            </a:r>
            <a:endParaRPr sz="2200">
              <a:latin typeface="Calibri"/>
              <a:ea typeface="Calibri"/>
              <a:cs typeface="Calibri"/>
              <a:sym typeface="Calibri"/>
            </a:endParaRPr>
          </a:p>
          <a:p>
            <a:pPr indent="0" lvl="0" marL="0" rtl="0" algn="l">
              <a:lnSpc>
                <a:spcPct val="100000"/>
              </a:lnSpc>
              <a:spcBef>
                <a:spcPts val="1100"/>
              </a:spcBef>
              <a:spcAft>
                <a:spcPts val="0"/>
              </a:spcAft>
              <a:buClr>
                <a:schemeClr val="dk1"/>
              </a:buClr>
              <a:buSzPts val="865"/>
              <a:buFont typeface="Arial"/>
              <a:buNone/>
            </a:pPr>
            <a:r>
              <a:rPr lang="en-US" sz="2200">
                <a:latin typeface="Calibri"/>
                <a:ea typeface="Calibri"/>
                <a:cs typeface="Calibri"/>
                <a:sym typeface="Calibri"/>
              </a:rPr>
              <a:t>To what extent can we ignore the risks of AI to enjoy the benefits it provides?</a:t>
            </a:r>
            <a:endParaRPr sz="2200">
              <a:latin typeface="Calibri"/>
              <a:ea typeface="Calibri"/>
              <a:cs typeface="Calibri"/>
              <a:sym typeface="Calibri"/>
            </a:endParaRPr>
          </a:p>
          <a:p>
            <a:pPr indent="0" lvl="0" marL="0" rtl="0" algn="l">
              <a:lnSpc>
                <a:spcPct val="100000"/>
              </a:lnSpc>
              <a:spcBef>
                <a:spcPts val="1100"/>
              </a:spcBef>
              <a:spcAft>
                <a:spcPts val="0"/>
              </a:spcAft>
              <a:buClr>
                <a:schemeClr val="dk1"/>
              </a:buClr>
              <a:buSzPts val="865"/>
              <a:buFont typeface="Arial"/>
              <a:buNone/>
            </a:pPr>
            <a:r>
              <a:rPr lang="en-US" sz="2200">
                <a:latin typeface="Calibri"/>
                <a:ea typeface="Calibri"/>
                <a:cs typeface="Calibri"/>
                <a:sym typeface="Calibri"/>
              </a:rPr>
              <a:t>What can we do as citizens to influence how AI is used?</a:t>
            </a:r>
            <a:endParaRPr sz="2000">
              <a:latin typeface="Calibri"/>
              <a:ea typeface="Calibri"/>
              <a:cs typeface="Calibri"/>
              <a:sym typeface="Calibri"/>
            </a:endParaRPr>
          </a:p>
        </p:txBody>
      </p:sp>
      <p:pic>
        <p:nvPicPr>
          <p:cNvPr id="494" name="Google Shape;494;p10"/>
          <p:cNvPicPr preferRelativeResize="0"/>
          <p:nvPr/>
        </p:nvPicPr>
        <p:blipFill rotWithShape="1">
          <a:blip r:embed="rId3">
            <a:alphaModFix/>
          </a:blip>
          <a:srcRect b="0" l="0" r="0" t="0"/>
          <a:stretch/>
        </p:blipFill>
        <p:spPr>
          <a:xfrm>
            <a:off x="1420375" y="2242442"/>
            <a:ext cx="3251200" cy="3251200"/>
          </a:xfrm>
          <a:prstGeom prst="rect">
            <a:avLst/>
          </a:prstGeom>
          <a:noFill/>
          <a:ln>
            <a:noFill/>
          </a:ln>
        </p:spPr>
      </p:pic>
      <p:grpSp>
        <p:nvGrpSpPr>
          <p:cNvPr id="495" name="Google Shape;495;p10"/>
          <p:cNvGrpSpPr/>
          <p:nvPr/>
        </p:nvGrpSpPr>
        <p:grpSpPr>
          <a:xfrm>
            <a:off x="0" y="6502525"/>
            <a:ext cx="12305425" cy="438450"/>
            <a:chOff x="0" y="6502525"/>
            <a:chExt cx="12305425" cy="438450"/>
          </a:xfrm>
        </p:grpSpPr>
        <p:sp>
          <p:nvSpPr>
            <p:cNvPr id="496" name="Google Shape;496;p10"/>
            <p:cNvSpPr/>
            <p:nvPr/>
          </p:nvSpPr>
          <p:spPr>
            <a:xfrm>
              <a:off x="0" y="6502525"/>
              <a:ext cx="12192000" cy="420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97" name="Google Shape;497;p10"/>
            <p:cNvSpPr txBox="1"/>
            <p:nvPr/>
          </p:nvSpPr>
          <p:spPr>
            <a:xfrm>
              <a:off x="995500" y="6520375"/>
              <a:ext cx="99135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T</a:t>
              </a:r>
              <a:r>
                <a:rPr b="0" i="0" lang="en-US" sz="1100" u="none" cap="none" strike="noStrike">
                  <a:solidFill>
                    <a:schemeClr val="dk1"/>
                  </a:solidFill>
                  <a:latin typeface="Calibri"/>
                  <a:ea typeface="Calibri"/>
                  <a:cs typeface="Calibri"/>
                  <a:sym typeface="Calibri"/>
                </a:rPr>
                <a:t>his work is licensed under a </a:t>
              </a:r>
              <a:r>
                <a:rPr b="0" i="0" lang="en-US" sz="1100" u="sng" cap="none" strike="noStrike">
                  <a:solidFill>
                    <a:schemeClr val="accent5"/>
                  </a:solidFill>
                  <a:latin typeface="Calibri"/>
                  <a:ea typeface="Calibri"/>
                  <a:cs typeface="Calibri"/>
                  <a:sym typeface="Calibri"/>
                  <a:hlinkClick r:id="rId4">
                    <a:extLst>
                      <a:ext uri="{A12FA001-AC4F-418D-AE19-62706E023703}">
                        <ahyp:hlinkClr val="tx"/>
                      </a:ext>
                    </a:extLst>
                  </a:hlinkClick>
                </a:rPr>
                <a:t>Creative Commons Attribution-NonCommercial-ShareAlike 4.0 International License</a:t>
              </a:r>
              <a:endParaRPr b="0" i="0" sz="1100" u="none" cap="none" strike="noStrike">
                <a:solidFill>
                  <a:schemeClr val="accent5"/>
                </a:solidFill>
                <a:latin typeface="Calibri"/>
                <a:ea typeface="Calibri"/>
                <a:cs typeface="Calibri"/>
                <a:sym typeface="Calibri"/>
              </a:endParaRPr>
            </a:p>
          </p:txBody>
        </p:sp>
        <p:pic>
          <p:nvPicPr>
            <p:cNvPr id="498" name="Google Shape;498;p10"/>
            <p:cNvPicPr preferRelativeResize="0"/>
            <p:nvPr/>
          </p:nvPicPr>
          <p:blipFill rotWithShape="1">
            <a:blip r:embed="rId5">
              <a:alphaModFix/>
            </a:blip>
            <a:srcRect b="0" l="0" r="0" t="20704"/>
            <a:stretch/>
          </p:blipFill>
          <p:spPr>
            <a:xfrm>
              <a:off x="10809350" y="6520375"/>
              <a:ext cx="1496075" cy="420600"/>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22"/>
          <p:cNvSpPr txBox="1"/>
          <p:nvPr>
            <p:ph type="title"/>
          </p:nvPr>
        </p:nvSpPr>
        <p:spPr>
          <a:xfrm>
            <a:off x="381000" y="471525"/>
            <a:ext cx="7560000" cy="1225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000"/>
              <a:buNone/>
            </a:pPr>
            <a:r>
              <a:rPr lang="en-US">
                <a:latin typeface="Calibri"/>
                <a:ea typeface="Calibri"/>
                <a:cs typeface="Calibri"/>
                <a:sym typeface="Calibri"/>
              </a:rPr>
              <a:t>What have we learned?</a:t>
            </a:r>
            <a:endParaRPr>
              <a:latin typeface="Calibri"/>
              <a:ea typeface="Calibri"/>
              <a:cs typeface="Calibri"/>
              <a:sym typeface="Calibri"/>
            </a:endParaRPr>
          </a:p>
        </p:txBody>
      </p:sp>
      <p:grpSp>
        <p:nvGrpSpPr>
          <p:cNvPr id="504" name="Google Shape;504;p22"/>
          <p:cNvGrpSpPr/>
          <p:nvPr/>
        </p:nvGrpSpPr>
        <p:grpSpPr>
          <a:xfrm>
            <a:off x="4953545" y="1795574"/>
            <a:ext cx="6777416" cy="4602756"/>
            <a:chOff x="3715320" y="1346679"/>
            <a:chExt cx="5056264" cy="3586656"/>
          </a:xfrm>
        </p:grpSpPr>
        <p:sp>
          <p:nvSpPr>
            <p:cNvPr id="505" name="Google Shape;505;p22"/>
            <p:cNvSpPr/>
            <p:nvPr/>
          </p:nvSpPr>
          <p:spPr>
            <a:xfrm rot="10800000">
              <a:off x="4654222" y="3802306"/>
              <a:ext cx="4088936" cy="1131029"/>
            </a:xfrm>
            <a:prstGeom prst="flowChartManualInput">
              <a:avLst/>
            </a:prstGeom>
            <a:gradFill>
              <a:gsLst>
                <a:gs pos="0">
                  <a:srgbClr val="89C766"/>
                </a:gs>
                <a:gs pos="100000">
                  <a:srgbClr val="89C766"/>
                </a:gs>
              </a:gsLst>
              <a:lin ang="16200000" scaled="0"/>
            </a:gradFill>
            <a:ln cap="flat" cmpd="sng" w="9525">
              <a:solidFill>
                <a:srgbClr val="89C766"/>
              </a:solidFill>
              <a:prstDash val="solid"/>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6" name="Google Shape;506;p22"/>
            <p:cNvSpPr/>
            <p:nvPr/>
          </p:nvSpPr>
          <p:spPr>
            <a:xfrm rot="10800000">
              <a:off x="4358792" y="2874052"/>
              <a:ext cx="4400244" cy="1255457"/>
            </a:xfrm>
            <a:prstGeom prst="flowChartManualInput">
              <a:avLst/>
            </a:prstGeom>
            <a:gradFill>
              <a:gsLst>
                <a:gs pos="0">
                  <a:srgbClr val="6993CD"/>
                </a:gs>
                <a:gs pos="100000">
                  <a:srgbClr val="6993CD"/>
                </a:gs>
              </a:gsLst>
              <a:lin ang="16200000" scaled="0"/>
            </a:gradFill>
            <a:ln cap="flat" cmpd="sng" w="9525">
              <a:solidFill>
                <a:srgbClr val="6993CD"/>
              </a:solidFill>
              <a:prstDash val="solid"/>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7" name="Google Shape;507;p22"/>
            <p:cNvSpPr/>
            <p:nvPr/>
          </p:nvSpPr>
          <p:spPr>
            <a:xfrm rot="10800000">
              <a:off x="4064285" y="1911607"/>
              <a:ext cx="4707297" cy="1418034"/>
            </a:xfrm>
            <a:prstGeom prst="flowChartManualInput">
              <a:avLst/>
            </a:prstGeom>
            <a:gradFill>
              <a:gsLst>
                <a:gs pos="0">
                  <a:srgbClr val="59358A"/>
                </a:gs>
                <a:gs pos="50000">
                  <a:srgbClr val="59358A"/>
                </a:gs>
                <a:gs pos="100000">
                  <a:srgbClr val="59358A"/>
                </a:gs>
              </a:gsLst>
              <a:lin ang="16200000" scaled="0"/>
            </a:gradFill>
            <a:ln cap="flat" cmpd="sng" w="9525">
              <a:solidFill>
                <a:srgbClr val="59358A"/>
              </a:solidFill>
              <a:prstDash val="solid"/>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8" name="Google Shape;508;p22"/>
            <p:cNvSpPr/>
            <p:nvPr/>
          </p:nvSpPr>
          <p:spPr>
            <a:xfrm rot="10800000">
              <a:off x="3715320" y="1346679"/>
              <a:ext cx="5056264" cy="1054711"/>
            </a:xfrm>
            <a:prstGeom prst="flowChartManualInput">
              <a:avLst/>
            </a:prstGeom>
            <a:gradFill>
              <a:gsLst>
                <a:gs pos="0">
                  <a:srgbClr val="0BB79D"/>
                </a:gs>
                <a:gs pos="100000">
                  <a:srgbClr val="0BB79D"/>
                </a:gs>
              </a:gsLst>
              <a:lin ang="16200000" scaled="0"/>
            </a:gradFill>
            <a:ln cap="flat" cmpd="sng" w="9525">
              <a:solidFill>
                <a:srgbClr val="0BB79D"/>
              </a:solidFill>
              <a:prstDash val="solid"/>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9" name="Google Shape;509;p22"/>
            <p:cNvSpPr txBox="1"/>
            <p:nvPr/>
          </p:nvSpPr>
          <p:spPr>
            <a:xfrm>
              <a:off x="5138773" y="4103239"/>
              <a:ext cx="3516900" cy="647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It is vital for us to balance the advantages and disadvantages of AI</a:t>
              </a:r>
              <a:endParaRPr b="0" i="0" sz="1400" u="none" cap="none" strike="noStrike">
                <a:solidFill>
                  <a:srgbClr val="000000"/>
                </a:solidFill>
                <a:latin typeface="Arial"/>
                <a:ea typeface="Arial"/>
                <a:cs typeface="Arial"/>
                <a:sym typeface="Arial"/>
              </a:endParaRPr>
            </a:p>
          </p:txBody>
        </p:sp>
        <p:sp>
          <p:nvSpPr>
            <p:cNvPr id="510" name="Google Shape;510;p22"/>
            <p:cNvSpPr txBox="1"/>
            <p:nvPr/>
          </p:nvSpPr>
          <p:spPr>
            <a:xfrm>
              <a:off x="4073638" y="1626255"/>
              <a:ext cx="4482300" cy="359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AI presents important ethical questions</a:t>
              </a:r>
              <a:endParaRPr b="0" i="0" sz="1400" u="none" cap="none" strike="noStrike">
                <a:solidFill>
                  <a:srgbClr val="000000"/>
                </a:solidFill>
                <a:latin typeface="Arial"/>
                <a:ea typeface="Arial"/>
                <a:cs typeface="Arial"/>
                <a:sym typeface="Arial"/>
              </a:endParaRPr>
            </a:p>
          </p:txBody>
        </p:sp>
        <p:sp>
          <p:nvSpPr>
            <p:cNvPr id="511" name="Google Shape;511;p22"/>
            <p:cNvSpPr txBox="1"/>
            <p:nvPr/>
          </p:nvSpPr>
          <p:spPr>
            <a:xfrm>
              <a:off x="4908285" y="2401390"/>
              <a:ext cx="3385800" cy="647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Those developing AI need </a:t>
              </a:r>
              <a:br>
                <a:rPr b="0" i="0" lang="en-US" sz="2400" u="none" cap="none" strike="noStrike">
                  <a:solidFill>
                    <a:schemeClr val="lt1"/>
                  </a:solidFill>
                  <a:latin typeface="Calibri"/>
                  <a:ea typeface="Calibri"/>
                  <a:cs typeface="Calibri"/>
                  <a:sym typeface="Calibri"/>
                </a:rPr>
              </a:br>
              <a:r>
                <a:rPr b="0" i="0" lang="en-US" sz="2400" u="none" cap="none" strike="noStrike">
                  <a:solidFill>
                    <a:schemeClr val="lt1"/>
                  </a:solidFill>
                  <a:latin typeface="Calibri"/>
                  <a:ea typeface="Calibri"/>
                  <a:cs typeface="Calibri"/>
                  <a:sym typeface="Calibri"/>
                </a:rPr>
                <a:t>to think and act ethically</a:t>
              </a:r>
              <a:endParaRPr b="0" i="0" sz="1400" u="none" cap="none" strike="noStrike">
                <a:solidFill>
                  <a:srgbClr val="000000"/>
                </a:solidFill>
                <a:latin typeface="Arial"/>
                <a:ea typeface="Arial"/>
                <a:cs typeface="Arial"/>
                <a:sym typeface="Arial"/>
              </a:endParaRPr>
            </a:p>
          </p:txBody>
        </p:sp>
        <p:sp>
          <p:nvSpPr>
            <p:cNvPr id="512" name="Google Shape;512;p22"/>
            <p:cNvSpPr txBox="1"/>
            <p:nvPr/>
          </p:nvSpPr>
          <p:spPr>
            <a:xfrm>
              <a:off x="5253066" y="3275069"/>
              <a:ext cx="3200400" cy="647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Our use of AI also needs </a:t>
              </a:r>
              <a:br>
                <a:rPr b="0" i="0" lang="en-US" sz="2400" u="none" cap="none" strike="noStrike">
                  <a:solidFill>
                    <a:schemeClr val="lt1"/>
                  </a:solidFill>
                  <a:latin typeface="Calibri"/>
                  <a:ea typeface="Calibri"/>
                  <a:cs typeface="Calibri"/>
                  <a:sym typeface="Calibri"/>
                </a:rPr>
              </a:br>
              <a:r>
                <a:rPr b="0" i="0" lang="en-US" sz="2400" u="none" cap="none" strike="noStrike">
                  <a:solidFill>
                    <a:schemeClr val="lt1"/>
                  </a:solidFill>
                  <a:latin typeface="Calibri"/>
                  <a:ea typeface="Calibri"/>
                  <a:cs typeface="Calibri"/>
                  <a:sym typeface="Calibri"/>
                </a:rPr>
                <a:t>to be ethical</a:t>
              </a:r>
              <a:endParaRPr b="0" i="0" sz="1400" u="none" cap="none" strike="noStrike">
                <a:solidFill>
                  <a:srgbClr val="000000"/>
                </a:solidFill>
                <a:latin typeface="Arial"/>
                <a:ea typeface="Arial"/>
                <a:cs typeface="Arial"/>
                <a:sym typeface="Arial"/>
              </a:endParaRPr>
            </a:p>
          </p:txBody>
        </p:sp>
      </p:grpSp>
      <p:grpSp>
        <p:nvGrpSpPr>
          <p:cNvPr id="513" name="Google Shape;513;p22"/>
          <p:cNvGrpSpPr/>
          <p:nvPr/>
        </p:nvGrpSpPr>
        <p:grpSpPr>
          <a:xfrm>
            <a:off x="0" y="6502525"/>
            <a:ext cx="12305425" cy="438450"/>
            <a:chOff x="0" y="6502525"/>
            <a:chExt cx="12305425" cy="438450"/>
          </a:xfrm>
        </p:grpSpPr>
        <p:sp>
          <p:nvSpPr>
            <p:cNvPr id="514" name="Google Shape;514;p22"/>
            <p:cNvSpPr/>
            <p:nvPr/>
          </p:nvSpPr>
          <p:spPr>
            <a:xfrm>
              <a:off x="0" y="6502525"/>
              <a:ext cx="12192000" cy="420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15" name="Google Shape;515;p22"/>
            <p:cNvSpPr txBox="1"/>
            <p:nvPr/>
          </p:nvSpPr>
          <p:spPr>
            <a:xfrm>
              <a:off x="995500" y="6520375"/>
              <a:ext cx="99135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T</a:t>
              </a:r>
              <a:r>
                <a:rPr b="0" i="0" lang="en-US" sz="1100" u="none" cap="none" strike="noStrike">
                  <a:solidFill>
                    <a:schemeClr val="dk1"/>
                  </a:solidFill>
                  <a:latin typeface="Calibri"/>
                  <a:ea typeface="Calibri"/>
                  <a:cs typeface="Calibri"/>
                  <a:sym typeface="Calibri"/>
                </a:rPr>
                <a:t>his work is licensed under a </a:t>
              </a:r>
              <a:r>
                <a:rPr b="0" i="0" lang="en-US" sz="1100" u="sng" cap="none" strike="noStrike">
                  <a:solidFill>
                    <a:schemeClr val="accent5"/>
                  </a:solidFill>
                  <a:latin typeface="Calibri"/>
                  <a:ea typeface="Calibri"/>
                  <a:cs typeface="Calibri"/>
                  <a:sym typeface="Calibri"/>
                  <a:hlinkClick r:id="rId3">
                    <a:extLst>
                      <a:ext uri="{A12FA001-AC4F-418D-AE19-62706E023703}">
                        <ahyp:hlinkClr val="tx"/>
                      </a:ext>
                    </a:extLst>
                  </a:hlinkClick>
                </a:rPr>
                <a:t>Creative Commons Attribution-NonCommercial-ShareAlike 4.0 International License</a:t>
              </a:r>
              <a:endParaRPr b="0" i="0" sz="1100" u="none" cap="none" strike="noStrike">
                <a:solidFill>
                  <a:schemeClr val="accent5"/>
                </a:solidFill>
                <a:latin typeface="Calibri"/>
                <a:ea typeface="Calibri"/>
                <a:cs typeface="Calibri"/>
                <a:sym typeface="Calibri"/>
              </a:endParaRPr>
            </a:p>
          </p:txBody>
        </p:sp>
        <p:pic>
          <p:nvPicPr>
            <p:cNvPr id="516" name="Google Shape;516;p22"/>
            <p:cNvPicPr preferRelativeResize="0"/>
            <p:nvPr/>
          </p:nvPicPr>
          <p:blipFill rotWithShape="1">
            <a:blip r:embed="rId4">
              <a:alphaModFix/>
            </a:blip>
            <a:srcRect b="0" l="0" r="0" t="20704"/>
            <a:stretch/>
          </p:blipFill>
          <p:spPr>
            <a:xfrm>
              <a:off x="10809350" y="6520375"/>
              <a:ext cx="1496075" cy="42060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23"/>
          <p:cNvSpPr txBox="1"/>
          <p:nvPr>
            <p:ph type="ctrTitle"/>
          </p:nvPr>
        </p:nvSpPr>
        <p:spPr>
          <a:xfrm>
            <a:off x="-1284583" y="4371785"/>
            <a:ext cx="6450600" cy="1422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Calibri"/>
              <a:buNone/>
            </a:pPr>
            <a:r>
              <a:rPr i="1" lang="en-US" sz="2133"/>
              <a:t>Thanks to our partners:</a:t>
            </a:r>
            <a:endParaRPr i="1" sz="2133"/>
          </a:p>
        </p:txBody>
      </p:sp>
      <p:pic>
        <p:nvPicPr>
          <p:cNvPr id="522" name="Google Shape;522;p23"/>
          <p:cNvPicPr preferRelativeResize="0"/>
          <p:nvPr/>
        </p:nvPicPr>
        <p:blipFill rotWithShape="1">
          <a:blip r:embed="rId3">
            <a:alphaModFix/>
          </a:blip>
          <a:srcRect b="0" l="0" r="0" t="0"/>
          <a:stretch/>
        </p:blipFill>
        <p:spPr>
          <a:xfrm>
            <a:off x="2363916" y="1497467"/>
            <a:ext cx="3863067" cy="3863067"/>
          </a:xfrm>
          <a:prstGeom prst="rect">
            <a:avLst/>
          </a:prstGeom>
          <a:noFill/>
          <a:ln>
            <a:noFill/>
          </a:ln>
        </p:spPr>
      </p:pic>
      <p:sp>
        <p:nvSpPr>
          <p:cNvPr id="523" name="Google Shape;523;p23"/>
          <p:cNvSpPr txBox="1"/>
          <p:nvPr/>
        </p:nvSpPr>
        <p:spPr>
          <a:xfrm>
            <a:off x="6177426" y="2620095"/>
            <a:ext cx="5460393" cy="2035031"/>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4000"/>
              <a:buFont typeface="Calibri"/>
              <a:buNone/>
            </a:pPr>
            <a:r>
              <a:rPr b="0" i="1" lang="en-US" sz="2267" u="none" cap="none" strike="noStrike">
                <a:solidFill>
                  <a:schemeClr val="lt1"/>
                </a:solidFill>
                <a:latin typeface="Calibri"/>
                <a:ea typeface="Calibri"/>
                <a:cs typeface="Calibri"/>
                <a:sym typeface="Calibri"/>
              </a:rPr>
              <a:t>Want to find out more about AI?</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4000"/>
              <a:buFont typeface="Calibri"/>
              <a:buNone/>
            </a:pPr>
            <a:r>
              <a:t/>
            </a:r>
            <a:endParaRPr b="0" i="0" sz="2267"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chemeClr val="lt1"/>
              </a:buClr>
              <a:buSzPts val="4000"/>
              <a:buFont typeface="Calibri"/>
              <a:buNone/>
            </a:pPr>
            <a:r>
              <a:rPr b="0" i="0" lang="en-US" sz="2267" u="none" cap="none" strike="noStrike">
                <a:solidFill>
                  <a:schemeClr val="lt1"/>
                </a:solidFill>
                <a:latin typeface="Calibri"/>
                <a:ea typeface="Calibri"/>
                <a:cs typeface="Calibri"/>
                <a:sym typeface="Calibri"/>
              </a:rPr>
              <a:t>Sign up for more AI in My Life modules at:</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4000"/>
              <a:buFont typeface="Calibri"/>
              <a:buNone/>
            </a:pPr>
            <a:r>
              <a:t/>
            </a:r>
            <a:endParaRPr b="0" i="0" sz="2267"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chemeClr val="lt1"/>
              </a:buClr>
              <a:buSzPts val="4000"/>
              <a:buFont typeface="Calibri"/>
              <a:buNone/>
            </a:pPr>
            <a:r>
              <a:rPr b="1" i="0" lang="en-US" sz="2267" u="none" cap="none" strike="noStrike">
                <a:solidFill>
                  <a:schemeClr val="lt1"/>
                </a:solidFill>
                <a:latin typeface="Calibri"/>
                <a:ea typeface="Calibri"/>
                <a:cs typeface="Calibri"/>
                <a:sym typeface="Calibri"/>
              </a:rPr>
              <a:t>www.adaptcentre.ie/projects/ai-in-my-life</a:t>
            </a:r>
            <a:r>
              <a:rPr b="1" i="0" lang="en-US" sz="1467" u="none" cap="none" strike="noStrike">
                <a:solidFill>
                  <a:schemeClr val="lt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descr="Icon&#10;&#10;Description automatically generated" id="216" name="Google Shape;216;p2"/>
          <p:cNvPicPr preferRelativeResize="0"/>
          <p:nvPr/>
        </p:nvPicPr>
        <p:blipFill rotWithShape="1">
          <a:blip r:embed="rId3">
            <a:alphaModFix/>
          </a:blip>
          <a:srcRect b="0" l="0" r="0" t="0"/>
          <a:stretch/>
        </p:blipFill>
        <p:spPr>
          <a:xfrm>
            <a:off x="7045931" y="533105"/>
            <a:ext cx="5146069" cy="1161017"/>
          </a:xfrm>
          <a:prstGeom prst="rect">
            <a:avLst/>
          </a:prstGeom>
          <a:noFill/>
          <a:ln>
            <a:noFill/>
          </a:ln>
        </p:spPr>
      </p:pic>
      <p:sp>
        <p:nvSpPr>
          <p:cNvPr id="217" name="Google Shape;217;p2"/>
          <p:cNvSpPr txBox="1"/>
          <p:nvPr/>
        </p:nvSpPr>
        <p:spPr>
          <a:xfrm>
            <a:off x="466609" y="737542"/>
            <a:ext cx="6156207" cy="6667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733"/>
              <a:buFont typeface="Arial"/>
              <a:buNone/>
            </a:pPr>
            <a:r>
              <a:rPr b="0" i="0" lang="en-US" sz="3733" u="none" cap="none" strike="noStrike">
                <a:solidFill>
                  <a:schemeClr val="lt1"/>
                </a:solidFill>
                <a:latin typeface="Calibri"/>
                <a:ea typeface="Calibri"/>
                <a:cs typeface="Calibri"/>
                <a:sym typeface="Calibri"/>
              </a:rPr>
              <a:t>What you’ll learn today</a:t>
            </a:r>
            <a:endParaRPr b="0" i="0" sz="1400" u="none" cap="none" strike="noStrike">
              <a:solidFill>
                <a:srgbClr val="000000"/>
              </a:solidFill>
              <a:latin typeface="Arial"/>
              <a:ea typeface="Arial"/>
              <a:cs typeface="Arial"/>
              <a:sym typeface="Arial"/>
            </a:endParaRPr>
          </a:p>
        </p:txBody>
      </p:sp>
      <p:pic>
        <p:nvPicPr>
          <p:cNvPr id="218" name="Google Shape;218;p2"/>
          <p:cNvPicPr preferRelativeResize="0"/>
          <p:nvPr/>
        </p:nvPicPr>
        <p:blipFill rotWithShape="1">
          <a:blip r:embed="rId4">
            <a:alphaModFix/>
          </a:blip>
          <a:srcRect b="0" l="0" r="493" t="0"/>
          <a:stretch/>
        </p:blipFill>
        <p:spPr>
          <a:xfrm>
            <a:off x="60208" y="5364040"/>
            <a:ext cx="12131793" cy="972273"/>
          </a:xfrm>
          <a:prstGeom prst="rect">
            <a:avLst/>
          </a:prstGeom>
          <a:noFill/>
          <a:ln>
            <a:noFill/>
          </a:ln>
        </p:spPr>
      </p:pic>
      <p:sp>
        <p:nvSpPr>
          <p:cNvPr id="219" name="Google Shape;219;p2"/>
          <p:cNvSpPr txBox="1"/>
          <p:nvPr/>
        </p:nvSpPr>
        <p:spPr>
          <a:xfrm>
            <a:off x="118533" y="5056524"/>
            <a:ext cx="1862667" cy="4205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33"/>
              <a:buFont typeface="Arial"/>
              <a:buNone/>
            </a:pPr>
            <a:r>
              <a:rPr b="0" i="1" lang="en-US" sz="2133" u="none" cap="none" strike="noStrike">
                <a:solidFill>
                  <a:schemeClr val="lt1"/>
                </a:solidFill>
                <a:latin typeface="Calibri"/>
                <a:ea typeface="Calibri"/>
                <a:cs typeface="Calibri"/>
                <a:sym typeface="Calibri"/>
              </a:rPr>
              <a:t>Our Partners:</a:t>
            </a:r>
            <a:endParaRPr b="0" i="0" sz="1400" u="none" cap="none" strike="noStrike">
              <a:solidFill>
                <a:srgbClr val="000000"/>
              </a:solidFill>
              <a:latin typeface="Arial"/>
              <a:ea typeface="Arial"/>
              <a:cs typeface="Arial"/>
              <a:sym typeface="Arial"/>
            </a:endParaRPr>
          </a:p>
        </p:txBody>
      </p:sp>
      <p:sp>
        <p:nvSpPr>
          <p:cNvPr id="220" name="Google Shape;220;p2"/>
          <p:cNvSpPr txBox="1"/>
          <p:nvPr/>
        </p:nvSpPr>
        <p:spPr>
          <a:xfrm>
            <a:off x="880534" y="2230052"/>
            <a:ext cx="6976533" cy="2308324"/>
          </a:xfrm>
          <a:prstGeom prst="rect">
            <a:avLst/>
          </a:prstGeom>
          <a:noFill/>
          <a:ln>
            <a:noFill/>
          </a:ln>
        </p:spPr>
        <p:txBody>
          <a:bodyPr anchorCtr="0" anchor="t" bIns="45700" lIns="91425" spcFirstLastPara="1" rIns="91425" wrap="square" tIns="45700">
            <a:spAutoFit/>
          </a:bodyPr>
          <a:lstStyle/>
          <a:p>
            <a:pPr indent="-380990" lvl="0" marL="380990" marR="0" rtl="0" algn="l">
              <a:lnSpc>
                <a:spcPct val="100000"/>
              </a:lnSpc>
              <a:spcBef>
                <a:spcPts val="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Learn about AI and how it’s used</a:t>
            </a:r>
            <a:br>
              <a:rPr b="0" i="0" lang="en-US" sz="2400" u="none" cap="none" strike="noStrike">
                <a:solidFill>
                  <a:schemeClr val="lt1"/>
                </a:solidFill>
                <a:latin typeface="Calibri"/>
                <a:ea typeface="Calibri"/>
                <a:cs typeface="Calibri"/>
                <a:sym typeface="Calibri"/>
              </a:rPr>
            </a:br>
            <a:endParaRPr b="0" i="0" sz="2400" u="none" cap="none" strike="noStrike">
              <a:solidFill>
                <a:schemeClr val="lt1"/>
              </a:solidFill>
              <a:latin typeface="Calibri"/>
              <a:ea typeface="Calibri"/>
              <a:cs typeface="Calibri"/>
              <a:sym typeface="Calibri"/>
            </a:endParaRPr>
          </a:p>
          <a:p>
            <a:pPr indent="-380990" lvl="0" marL="380990" marR="0" rtl="0" algn="l">
              <a:lnSpc>
                <a:spcPct val="100000"/>
              </a:lnSpc>
              <a:spcBef>
                <a:spcPts val="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Uncover some of the ethical and privacy implications of AI</a:t>
            </a:r>
            <a:br>
              <a:rPr b="0" i="0" lang="en-US" sz="2400" u="none" cap="none" strike="noStrike">
                <a:solidFill>
                  <a:schemeClr val="lt1"/>
                </a:solidFill>
                <a:latin typeface="Calibri"/>
                <a:ea typeface="Calibri"/>
                <a:cs typeface="Calibri"/>
                <a:sym typeface="Calibri"/>
              </a:rPr>
            </a:br>
            <a:endParaRPr b="0" i="0" sz="2400" u="none" cap="none" strike="noStrike">
              <a:solidFill>
                <a:schemeClr val="lt1"/>
              </a:solidFill>
              <a:latin typeface="Calibri"/>
              <a:ea typeface="Calibri"/>
              <a:cs typeface="Calibri"/>
              <a:sym typeface="Calibri"/>
            </a:endParaRPr>
          </a:p>
          <a:p>
            <a:pPr indent="-380990" lvl="0" marL="380990" marR="0" rtl="0" algn="l">
              <a:lnSpc>
                <a:spcPct val="100000"/>
              </a:lnSpc>
              <a:spcBef>
                <a:spcPts val="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Evaluate the role of AI in your life and in society</a:t>
            </a:r>
            <a:endParaRPr b="0" i="0" sz="1400" u="none" cap="none" strike="noStrike">
              <a:solidFill>
                <a:srgbClr val="000000"/>
              </a:solidFill>
              <a:latin typeface="Arial"/>
              <a:ea typeface="Arial"/>
              <a:cs typeface="Arial"/>
              <a:sym typeface="Arial"/>
            </a:endParaRPr>
          </a:p>
        </p:txBody>
      </p:sp>
      <p:grpSp>
        <p:nvGrpSpPr>
          <p:cNvPr id="221" name="Google Shape;221;p2"/>
          <p:cNvGrpSpPr/>
          <p:nvPr/>
        </p:nvGrpSpPr>
        <p:grpSpPr>
          <a:xfrm>
            <a:off x="0" y="6502525"/>
            <a:ext cx="12305425" cy="438450"/>
            <a:chOff x="0" y="6502525"/>
            <a:chExt cx="12305425" cy="438450"/>
          </a:xfrm>
        </p:grpSpPr>
        <p:sp>
          <p:nvSpPr>
            <p:cNvPr id="222" name="Google Shape;222;p2"/>
            <p:cNvSpPr/>
            <p:nvPr/>
          </p:nvSpPr>
          <p:spPr>
            <a:xfrm>
              <a:off x="0" y="6502525"/>
              <a:ext cx="12192000" cy="420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23" name="Google Shape;223;p2"/>
            <p:cNvSpPr txBox="1"/>
            <p:nvPr/>
          </p:nvSpPr>
          <p:spPr>
            <a:xfrm>
              <a:off x="995500" y="6520375"/>
              <a:ext cx="99135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T</a:t>
              </a:r>
              <a:r>
                <a:rPr b="0" i="0" lang="en-US" sz="1100" u="none" cap="none" strike="noStrike">
                  <a:solidFill>
                    <a:schemeClr val="dk1"/>
                  </a:solidFill>
                  <a:latin typeface="Calibri"/>
                  <a:ea typeface="Calibri"/>
                  <a:cs typeface="Calibri"/>
                  <a:sym typeface="Calibri"/>
                </a:rPr>
                <a:t>his work is licensed under a </a:t>
              </a:r>
              <a:r>
                <a:rPr b="0" i="0" lang="en-US" sz="1100" u="sng" cap="none" strike="noStrike">
                  <a:solidFill>
                    <a:schemeClr val="accent5"/>
                  </a:solidFill>
                  <a:latin typeface="Calibri"/>
                  <a:ea typeface="Calibri"/>
                  <a:cs typeface="Calibri"/>
                  <a:sym typeface="Calibri"/>
                  <a:hlinkClick r:id="rId5">
                    <a:extLst>
                      <a:ext uri="{A12FA001-AC4F-418D-AE19-62706E023703}">
                        <ahyp:hlinkClr val="tx"/>
                      </a:ext>
                    </a:extLst>
                  </a:hlinkClick>
                </a:rPr>
                <a:t>Creative Commons Attribution-NonCommercial-ShareAlike 4.0 International License</a:t>
              </a:r>
              <a:endParaRPr b="0" i="0" sz="1100" u="none" cap="none" strike="noStrike">
                <a:solidFill>
                  <a:schemeClr val="accent5"/>
                </a:solidFill>
                <a:latin typeface="Calibri"/>
                <a:ea typeface="Calibri"/>
                <a:cs typeface="Calibri"/>
                <a:sym typeface="Calibri"/>
              </a:endParaRPr>
            </a:p>
          </p:txBody>
        </p:sp>
        <p:pic>
          <p:nvPicPr>
            <p:cNvPr id="224" name="Google Shape;224;p2"/>
            <p:cNvPicPr preferRelativeResize="0"/>
            <p:nvPr/>
          </p:nvPicPr>
          <p:blipFill rotWithShape="1">
            <a:blip r:embed="rId6">
              <a:alphaModFix/>
            </a:blip>
            <a:srcRect b="0" l="0" r="0" t="20704"/>
            <a:stretch/>
          </p:blipFill>
          <p:spPr>
            <a:xfrm>
              <a:off x="10809350" y="6520375"/>
              <a:ext cx="1496075" cy="42060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
          <p:cNvSpPr txBox="1"/>
          <p:nvPr>
            <p:ph type="title"/>
          </p:nvPr>
        </p:nvSpPr>
        <p:spPr>
          <a:xfrm>
            <a:off x="838200" y="575781"/>
            <a:ext cx="6629600" cy="1056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000"/>
              <a:buNone/>
            </a:pPr>
            <a:r>
              <a:rPr lang="en-US" sz="3600"/>
              <a:t>What is AI? </a:t>
            </a:r>
            <a:endParaRPr/>
          </a:p>
        </p:txBody>
      </p:sp>
      <p:pic>
        <p:nvPicPr>
          <p:cNvPr id="230" name="Google Shape;230;p3"/>
          <p:cNvPicPr preferRelativeResize="0"/>
          <p:nvPr/>
        </p:nvPicPr>
        <p:blipFill rotWithShape="1">
          <a:blip r:embed="rId3">
            <a:alphaModFix/>
          </a:blip>
          <a:srcRect b="0" l="0" r="0" t="0"/>
          <a:stretch/>
        </p:blipFill>
        <p:spPr>
          <a:xfrm>
            <a:off x="2052100" y="2412263"/>
            <a:ext cx="3251200" cy="3251200"/>
          </a:xfrm>
          <a:prstGeom prst="rect">
            <a:avLst/>
          </a:prstGeom>
          <a:noFill/>
          <a:ln>
            <a:noFill/>
          </a:ln>
        </p:spPr>
      </p:pic>
      <p:sp>
        <p:nvSpPr>
          <p:cNvPr id="231" name="Google Shape;231;p3"/>
          <p:cNvSpPr txBox="1"/>
          <p:nvPr/>
        </p:nvSpPr>
        <p:spPr>
          <a:xfrm>
            <a:off x="5731030" y="2286971"/>
            <a:ext cx="5035800" cy="337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67"/>
              <a:buFont typeface="Arial"/>
              <a:buNone/>
            </a:pPr>
            <a:r>
              <a:rPr b="0" i="0" lang="en-US" sz="2667" u="none" cap="none" strike="noStrike">
                <a:solidFill>
                  <a:schemeClr val="lt1"/>
                </a:solidFill>
                <a:latin typeface="Calibri"/>
                <a:ea typeface="Calibri"/>
                <a:cs typeface="Calibri"/>
                <a:sym typeface="Calibri"/>
              </a:rPr>
              <a:t>Artificial intelligence refers to </a:t>
            </a:r>
            <a:r>
              <a:rPr b="1" i="0" lang="en-US" sz="2667" u="none" cap="none" strike="noStrike">
                <a:solidFill>
                  <a:schemeClr val="lt1"/>
                </a:solidFill>
                <a:latin typeface="Calibri"/>
                <a:ea typeface="Calibri"/>
                <a:cs typeface="Calibri"/>
                <a:sym typeface="Calibri"/>
              </a:rPr>
              <a:t>many different technologies</a:t>
            </a:r>
            <a:r>
              <a:rPr b="0" i="0" lang="en-US" sz="2667" u="none" cap="none" strike="noStrike">
                <a:solidFill>
                  <a:schemeClr val="lt1"/>
                </a:solidFill>
                <a:latin typeface="Calibri"/>
                <a:ea typeface="Calibri"/>
                <a:cs typeface="Calibri"/>
                <a:sym typeface="Calibri"/>
              </a:rPr>
              <a:t> that are designed to </a:t>
            </a:r>
            <a:r>
              <a:rPr b="1" i="0" lang="en-US" sz="2667" u="none" cap="none" strike="noStrike">
                <a:solidFill>
                  <a:schemeClr val="lt1"/>
                </a:solidFill>
                <a:latin typeface="Calibri"/>
                <a:ea typeface="Calibri"/>
                <a:cs typeface="Calibri"/>
                <a:sym typeface="Calibri"/>
              </a:rPr>
              <a:t>accomplish tasks</a:t>
            </a:r>
            <a:r>
              <a:rPr b="0" i="0" lang="en-US" sz="2667" u="none" cap="none" strike="noStrike">
                <a:solidFill>
                  <a:schemeClr val="lt1"/>
                </a:solidFill>
                <a:latin typeface="Calibri"/>
                <a:ea typeface="Calibri"/>
                <a:cs typeface="Calibri"/>
                <a:sym typeface="Calibri"/>
              </a:rPr>
              <a:t> that can </a:t>
            </a:r>
            <a:r>
              <a:rPr b="1" i="0" lang="en-US" sz="2667" u="none" cap="none" strike="noStrike">
                <a:solidFill>
                  <a:schemeClr val="lt1"/>
                </a:solidFill>
                <a:latin typeface="Calibri"/>
                <a:ea typeface="Calibri"/>
                <a:cs typeface="Calibri"/>
                <a:sym typeface="Calibri"/>
              </a:rPr>
              <a:t>otherwise be only carried out by human minds</a:t>
            </a:r>
            <a:r>
              <a:rPr b="0" i="0" lang="en-US" sz="2667" u="none" cap="none" strike="noStrike">
                <a:solidFill>
                  <a:schemeClr val="lt1"/>
                </a:solidFill>
                <a:latin typeface="Calibri"/>
                <a:ea typeface="Calibri"/>
                <a:cs typeface="Calibri"/>
                <a:sym typeface="Calibri"/>
              </a:rPr>
              <a:t>, for example identifying patterns, recognising images, understanding languages or solving problems.</a:t>
            </a:r>
            <a:endParaRPr b="0" i="0" sz="2667" u="none" cap="none" strike="noStrike">
              <a:solidFill>
                <a:schemeClr val="lt1"/>
              </a:solidFill>
              <a:latin typeface="Calibri"/>
              <a:ea typeface="Calibri"/>
              <a:cs typeface="Calibri"/>
              <a:sym typeface="Calibri"/>
            </a:endParaRPr>
          </a:p>
        </p:txBody>
      </p:sp>
      <p:grpSp>
        <p:nvGrpSpPr>
          <p:cNvPr id="232" name="Google Shape;232;p3"/>
          <p:cNvGrpSpPr/>
          <p:nvPr/>
        </p:nvGrpSpPr>
        <p:grpSpPr>
          <a:xfrm>
            <a:off x="0" y="6502525"/>
            <a:ext cx="12305425" cy="438450"/>
            <a:chOff x="0" y="6502525"/>
            <a:chExt cx="12305425" cy="438450"/>
          </a:xfrm>
        </p:grpSpPr>
        <p:sp>
          <p:nvSpPr>
            <p:cNvPr id="233" name="Google Shape;233;p3"/>
            <p:cNvSpPr/>
            <p:nvPr/>
          </p:nvSpPr>
          <p:spPr>
            <a:xfrm>
              <a:off x="0" y="6502525"/>
              <a:ext cx="12192000" cy="420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34" name="Google Shape;234;p3"/>
            <p:cNvSpPr txBox="1"/>
            <p:nvPr/>
          </p:nvSpPr>
          <p:spPr>
            <a:xfrm>
              <a:off x="995500" y="6520375"/>
              <a:ext cx="99135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T</a:t>
              </a:r>
              <a:r>
                <a:rPr b="0" i="0" lang="en-US" sz="1100" u="none" cap="none" strike="noStrike">
                  <a:solidFill>
                    <a:schemeClr val="dk1"/>
                  </a:solidFill>
                  <a:latin typeface="Calibri"/>
                  <a:ea typeface="Calibri"/>
                  <a:cs typeface="Calibri"/>
                  <a:sym typeface="Calibri"/>
                </a:rPr>
                <a:t>his work is licensed under a </a:t>
              </a:r>
              <a:r>
                <a:rPr b="0" i="0" lang="en-US" sz="1100" u="sng" cap="none" strike="noStrike">
                  <a:solidFill>
                    <a:schemeClr val="accent5"/>
                  </a:solidFill>
                  <a:latin typeface="Calibri"/>
                  <a:ea typeface="Calibri"/>
                  <a:cs typeface="Calibri"/>
                  <a:sym typeface="Calibri"/>
                  <a:hlinkClick r:id="rId4">
                    <a:extLst>
                      <a:ext uri="{A12FA001-AC4F-418D-AE19-62706E023703}">
                        <ahyp:hlinkClr val="tx"/>
                      </a:ext>
                    </a:extLst>
                  </a:hlinkClick>
                </a:rPr>
                <a:t>Creative Commons Attribution-NonCommercial-ShareAlike 4.0 International License</a:t>
              </a:r>
              <a:endParaRPr b="0" i="0" sz="1100" u="none" cap="none" strike="noStrike">
                <a:solidFill>
                  <a:schemeClr val="accent5"/>
                </a:solidFill>
                <a:latin typeface="Calibri"/>
                <a:ea typeface="Calibri"/>
                <a:cs typeface="Calibri"/>
                <a:sym typeface="Calibri"/>
              </a:endParaRPr>
            </a:p>
          </p:txBody>
        </p:sp>
        <p:pic>
          <p:nvPicPr>
            <p:cNvPr id="235" name="Google Shape;235;p3"/>
            <p:cNvPicPr preferRelativeResize="0"/>
            <p:nvPr/>
          </p:nvPicPr>
          <p:blipFill rotWithShape="1">
            <a:blip r:embed="rId5">
              <a:alphaModFix/>
            </a:blip>
            <a:srcRect b="0" l="0" r="0" t="20704"/>
            <a:stretch/>
          </p:blipFill>
          <p:spPr>
            <a:xfrm>
              <a:off x="10809350" y="6520375"/>
              <a:ext cx="1496075" cy="42060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
          <p:cNvSpPr txBox="1"/>
          <p:nvPr>
            <p:ph type="title"/>
          </p:nvPr>
        </p:nvSpPr>
        <p:spPr>
          <a:xfrm>
            <a:off x="381000" y="471516"/>
            <a:ext cx="7082481" cy="122513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alibri"/>
              <a:buNone/>
            </a:pPr>
            <a:r>
              <a:rPr lang="en-US" sz="3600"/>
              <a:t>Ethics and AI</a:t>
            </a:r>
            <a:endParaRPr/>
          </a:p>
        </p:txBody>
      </p:sp>
      <p:pic>
        <p:nvPicPr>
          <p:cNvPr descr="Artificial intelligence and its impact on global productivity and efficiency has been a recent obsession at the World Economic Forum in Davos. But this year the tone of the debate has changed. The FT's Tim Bradshaw reports.&#10;&#10;► Subscribe to FT.com here: http://on.ft.com/2eZZoLI&#10;&#10;► Subscribe to the Financial Times on YouTube: http://bit.ly/FTimeSubs&#10;&#10;For more video content from the Financial Times, visit http://www.FT.com/video&#10;&#10;&#10;Twitter https://twitter.com/ftvideo&#10;Facebook https://www.facebook.com/financialtimes" id="241" name="Google Shape;241;p4" title="AI debate shifts to ethics">
            <a:hlinkClick r:id="rId3"/>
          </p:cNvPr>
          <p:cNvPicPr preferRelativeResize="0"/>
          <p:nvPr/>
        </p:nvPicPr>
        <p:blipFill rotWithShape="1">
          <a:blip r:embed="rId4">
            <a:alphaModFix/>
          </a:blip>
          <a:srcRect b="0" l="0" r="0" t="0"/>
          <a:stretch/>
        </p:blipFill>
        <p:spPr>
          <a:xfrm>
            <a:off x="3237925" y="1988773"/>
            <a:ext cx="5937325" cy="4453000"/>
          </a:xfrm>
          <a:prstGeom prst="rect">
            <a:avLst/>
          </a:prstGeom>
          <a:noFill/>
          <a:ln>
            <a:noFill/>
          </a:ln>
        </p:spPr>
      </p:pic>
      <p:pic>
        <p:nvPicPr>
          <p:cNvPr id="242" name="Google Shape;242;p4"/>
          <p:cNvPicPr preferRelativeResize="0"/>
          <p:nvPr/>
        </p:nvPicPr>
        <p:blipFill rotWithShape="1">
          <a:blip r:embed="rId5">
            <a:alphaModFix/>
          </a:blip>
          <a:srcRect b="0" l="0" r="0" t="0"/>
          <a:stretch/>
        </p:blipFill>
        <p:spPr>
          <a:xfrm>
            <a:off x="9814208" y="4124717"/>
            <a:ext cx="2377800" cy="2377800"/>
          </a:xfrm>
          <a:prstGeom prst="rect">
            <a:avLst/>
          </a:prstGeom>
          <a:noFill/>
          <a:ln>
            <a:noFill/>
          </a:ln>
        </p:spPr>
      </p:pic>
      <p:grpSp>
        <p:nvGrpSpPr>
          <p:cNvPr id="243" name="Google Shape;243;p4"/>
          <p:cNvGrpSpPr/>
          <p:nvPr/>
        </p:nvGrpSpPr>
        <p:grpSpPr>
          <a:xfrm>
            <a:off x="0" y="6502525"/>
            <a:ext cx="12305425" cy="438450"/>
            <a:chOff x="0" y="6502525"/>
            <a:chExt cx="12305425" cy="438450"/>
          </a:xfrm>
        </p:grpSpPr>
        <p:sp>
          <p:nvSpPr>
            <p:cNvPr id="244" name="Google Shape;244;p4"/>
            <p:cNvSpPr/>
            <p:nvPr/>
          </p:nvSpPr>
          <p:spPr>
            <a:xfrm>
              <a:off x="0" y="6502525"/>
              <a:ext cx="12192000" cy="420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45" name="Google Shape;245;p4"/>
            <p:cNvSpPr txBox="1"/>
            <p:nvPr/>
          </p:nvSpPr>
          <p:spPr>
            <a:xfrm>
              <a:off x="995500" y="6520375"/>
              <a:ext cx="99135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T</a:t>
              </a:r>
              <a:r>
                <a:rPr b="0" i="0" lang="en-US" sz="1100" u="none" cap="none" strike="noStrike">
                  <a:solidFill>
                    <a:schemeClr val="dk1"/>
                  </a:solidFill>
                  <a:latin typeface="Calibri"/>
                  <a:ea typeface="Calibri"/>
                  <a:cs typeface="Calibri"/>
                  <a:sym typeface="Calibri"/>
                </a:rPr>
                <a:t>his work is licensed under a </a:t>
              </a:r>
              <a:r>
                <a:rPr b="0" i="0" lang="en-US" sz="1100" u="sng" cap="none" strike="noStrike">
                  <a:solidFill>
                    <a:schemeClr val="accent5"/>
                  </a:solidFill>
                  <a:latin typeface="Calibri"/>
                  <a:ea typeface="Calibri"/>
                  <a:cs typeface="Calibri"/>
                  <a:sym typeface="Calibri"/>
                  <a:hlinkClick r:id="rId6">
                    <a:extLst>
                      <a:ext uri="{A12FA001-AC4F-418D-AE19-62706E023703}">
                        <ahyp:hlinkClr val="tx"/>
                      </a:ext>
                    </a:extLst>
                  </a:hlinkClick>
                </a:rPr>
                <a:t>Creative Commons Attribution-NonCommercial-ShareAlike 4.0 International License</a:t>
              </a:r>
              <a:endParaRPr b="0" i="0" sz="1100" u="none" cap="none" strike="noStrike">
                <a:solidFill>
                  <a:schemeClr val="accent5"/>
                </a:solidFill>
                <a:latin typeface="Calibri"/>
                <a:ea typeface="Calibri"/>
                <a:cs typeface="Calibri"/>
                <a:sym typeface="Calibri"/>
              </a:endParaRPr>
            </a:p>
          </p:txBody>
        </p:sp>
        <p:pic>
          <p:nvPicPr>
            <p:cNvPr id="246" name="Google Shape;246;p4"/>
            <p:cNvPicPr preferRelativeResize="0"/>
            <p:nvPr/>
          </p:nvPicPr>
          <p:blipFill rotWithShape="1">
            <a:blip r:embed="rId7">
              <a:alphaModFix/>
            </a:blip>
            <a:srcRect b="0" l="0" r="0" t="20704"/>
            <a:stretch/>
          </p:blipFill>
          <p:spPr>
            <a:xfrm>
              <a:off x="10809350" y="6520375"/>
              <a:ext cx="1496075" cy="42060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5"/>
          <p:cNvSpPr txBox="1"/>
          <p:nvPr>
            <p:ph type="title"/>
          </p:nvPr>
        </p:nvSpPr>
        <p:spPr>
          <a:xfrm>
            <a:off x="4010825" y="3030241"/>
            <a:ext cx="7082400" cy="1225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000"/>
              <a:buFont typeface="Calibri"/>
              <a:buNone/>
            </a:pPr>
            <a:r>
              <a:rPr i="1" lang="en-US" sz="3600">
                <a:solidFill>
                  <a:schemeClr val="dk1"/>
                </a:solidFill>
              </a:rPr>
              <a:t>What do we mean by “ethics”</a:t>
            </a:r>
            <a:r>
              <a:rPr i="1" lang="en-US" sz="3000">
                <a:solidFill>
                  <a:schemeClr val="dk1"/>
                </a:solidFill>
              </a:rPr>
              <a:t>?</a:t>
            </a:r>
            <a:endParaRPr i="1">
              <a:solidFill>
                <a:schemeClr val="dk1"/>
              </a:solidFill>
            </a:endParaRPr>
          </a:p>
          <a:p>
            <a:pPr indent="0" lvl="0" marL="0" rtl="0" algn="l">
              <a:lnSpc>
                <a:spcPct val="90000"/>
              </a:lnSpc>
              <a:spcBef>
                <a:spcPts val="0"/>
              </a:spcBef>
              <a:spcAft>
                <a:spcPts val="0"/>
              </a:spcAft>
              <a:buClr>
                <a:schemeClr val="lt1"/>
              </a:buClr>
              <a:buSzPts val="3000"/>
              <a:buFont typeface="Calibri"/>
              <a:buNone/>
            </a:pPr>
            <a:r>
              <a:t/>
            </a:r>
            <a:endParaRPr i="1" sz="3600">
              <a:solidFill>
                <a:schemeClr val="dk1"/>
              </a:solidFill>
            </a:endParaRPr>
          </a:p>
        </p:txBody>
      </p:sp>
      <p:pic>
        <p:nvPicPr>
          <p:cNvPr id="252" name="Google Shape;252;p5"/>
          <p:cNvPicPr preferRelativeResize="0"/>
          <p:nvPr/>
        </p:nvPicPr>
        <p:blipFill rotWithShape="1">
          <a:blip r:embed="rId3">
            <a:alphaModFix/>
          </a:blip>
          <a:srcRect b="0" l="0" r="0" t="0"/>
          <a:stretch/>
        </p:blipFill>
        <p:spPr>
          <a:xfrm>
            <a:off x="497083" y="4548783"/>
            <a:ext cx="1946967" cy="1946967"/>
          </a:xfrm>
          <a:prstGeom prst="rect">
            <a:avLst/>
          </a:prstGeom>
          <a:noFill/>
          <a:ln>
            <a:noFill/>
          </a:ln>
        </p:spPr>
      </p:pic>
      <p:sp>
        <p:nvSpPr>
          <p:cNvPr id="253" name="Google Shape;253;p5"/>
          <p:cNvSpPr txBox="1"/>
          <p:nvPr>
            <p:ph type="title"/>
          </p:nvPr>
        </p:nvSpPr>
        <p:spPr>
          <a:xfrm>
            <a:off x="381000" y="471516"/>
            <a:ext cx="7082400" cy="1225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alibri"/>
              <a:buNone/>
            </a:pPr>
            <a:r>
              <a:rPr lang="en-US" sz="3600"/>
              <a:t>Let’s start</a:t>
            </a:r>
            <a:endParaRPr/>
          </a:p>
        </p:txBody>
      </p:sp>
      <p:grpSp>
        <p:nvGrpSpPr>
          <p:cNvPr id="254" name="Google Shape;254;p5"/>
          <p:cNvGrpSpPr/>
          <p:nvPr/>
        </p:nvGrpSpPr>
        <p:grpSpPr>
          <a:xfrm>
            <a:off x="0" y="6495750"/>
            <a:ext cx="12305425" cy="438450"/>
            <a:chOff x="0" y="6502525"/>
            <a:chExt cx="12305425" cy="438450"/>
          </a:xfrm>
        </p:grpSpPr>
        <p:sp>
          <p:nvSpPr>
            <p:cNvPr id="255" name="Google Shape;255;p5"/>
            <p:cNvSpPr/>
            <p:nvPr/>
          </p:nvSpPr>
          <p:spPr>
            <a:xfrm>
              <a:off x="0" y="6502525"/>
              <a:ext cx="12192000" cy="420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56" name="Google Shape;256;p5"/>
            <p:cNvSpPr txBox="1"/>
            <p:nvPr/>
          </p:nvSpPr>
          <p:spPr>
            <a:xfrm>
              <a:off x="995500" y="6520375"/>
              <a:ext cx="99135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T</a:t>
              </a:r>
              <a:r>
                <a:rPr b="0" i="0" lang="en-US" sz="1100" u="none" cap="none" strike="noStrike">
                  <a:solidFill>
                    <a:schemeClr val="dk1"/>
                  </a:solidFill>
                  <a:latin typeface="Calibri"/>
                  <a:ea typeface="Calibri"/>
                  <a:cs typeface="Calibri"/>
                  <a:sym typeface="Calibri"/>
                </a:rPr>
                <a:t>his work is licensed under a </a:t>
              </a:r>
              <a:r>
                <a:rPr b="0" i="0" lang="en-US" sz="1100" u="sng" cap="none" strike="noStrike">
                  <a:solidFill>
                    <a:schemeClr val="accent5"/>
                  </a:solidFill>
                  <a:latin typeface="Calibri"/>
                  <a:ea typeface="Calibri"/>
                  <a:cs typeface="Calibri"/>
                  <a:sym typeface="Calibri"/>
                  <a:hlinkClick r:id="rId4">
                    <a:extLst>
                      <a:ext uri="{A12FA001-AC4F-418D-AE19-62706E023703}">
                        <ahyp:hlinkClr val="tx"/>
                      </a:ext>
                    </a:extLst>
                  </a:hlinkClick>
                </a:rPr>
                <a:t>Creative Commons Attribution-NonCommercial-ShareAlike 4.0 International License</a:t>
              </a:r>
              <a:endParaRPr b="0" i="0" sz="1100" u="none" cap="none" strike="noStrike">
                <a:solidFill>
                  <a:schemeClr val="accent5"/>
                </a:solidFill>
                <a:latin typeface="Calibri"/>
                <a:ea typeface="Calibri"/>
                <a:cs typeface="Calibri"/>
                <a:sym typeface="Calibri"/>
              </a:endParaRPr>
            </a:p>
          </p:txBody>
        </p:sp>
        <p:pic>
          <p:nvPicPr>
            <p:cNvPr id="257" name="Google Shape;257;p5"/>
            <p:cNvPicPr preferRelativeResize="0"/>
            <p:nvPr/>
          </p:nvPicPr>
          <p:blipFill rotWithShape="1">
            <a:blip r:embed="rId5">
              <a:alphaModFix/>
            </a:blip>
            <a:srcRect b="0" l="0" r="0" t="20704"/>
            <a:stretch/>
          </p:blipFill>
          <p:spPr>
            <a:xfrm>
              <a:off x="10809350" y="6520375"/>
              <a:ext cx="1496075" cy="420600"/>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27974d3ec21_0_0"/>
          <p:cNvSpPr txBox="1"/>
          <p:nvPr>
            <p:ph idx="1" type="body"/>
          </p:nvPr>
        </p:nvSpPr>
        <p:spPr>
          <a:xfrm>
            <a:off x="3412272" y="2326119"/>
            <a:ext cx="7962000" cy="40002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5000"/>
              </a:lnSpc>
              <a:spcBef>
                <a:spcPts val="0"/>
              </a:spcBef>
              <a:spcAft>
                <a:spcPts val="0"/>
              </a:spcAft>
              <a:buClr>
                <a:schemeClr val="dk1"/>
              </a:buClr>
              <a:buSzPts val="484"/>
              <a:buFont typeface="Arial"/>
              <a:buNone/>
            </a:pPr>
            <a:r>
              <a:rPr i="1" lang="en-US" sz="4515"/>
              <a:t>Our </a:t>
            </a:r>
            <a:r>
              <a:rPr b="1" i="1" lang="en-US" sz="4515"/>
              <a:t>understanding</a:t>
            </a:r>
            <a:r>
              <a:rPr i="1" lang="en-US" sz="4515"/>
              <a:t> of </a:t>
            </a:r>
            <a:r>
              <a:rPr b="1" i="1" lang="en-US" sz="4515"/>
              <a:t>what is right and wrong,</a:t>
            </a:r>
            <a:r>
              <a:rPr i="1" lang="en-US" sz="4515"/>
              <a:t> as well as the </a:t>
            </a:r>
            <a:r>
              <a:rPr b="1" i="1" lang="en-US" sz="4515"/>
              <a:t>rules</a:t>
            </a:r>
            <a:r>
              <a:rPr i="1" lang="en-US" sz="4515"/>
              <a:t> that individuals and the society should follow.</a:t>
            </a:r>
            <a:endParaRPr i="1" sz="4515"/>
          </a:p>
          <a:p>
            <a:pPr indent="-50800" lvl="0" marL="228600" rtl="0" algn="l">
              <a:lnSpc>
                <a:spcPct val="80000"/>
              </a:lnSpc>
              <a:spcBef>
                <a:spcPts val="1000"/>
              </a:spcBef>
              <a:spcAft>
                <a:spcPts val="0"/>
              </a:spcAft>
              <a:buClr>
                <a:schemeClr val="dk1"/>
              </a:buClr>
              <a:buSzPct val="100000"/>
              <a:buNone/>
            </a:pPr>
            <a:r>
              <a:t/>
            </a:r>
            <a:endParaRPr sz="1330"/>
          </a:p>
          <a:p>
            <a:pPr indent="-50800" lvl="0" marL="228600" rtl="0" algn="l">
              <a:lnSpc>
                <a:spcPct val="80000"/>
              </a:lnSpc>
              <a:spcBef>
                <a:spcPts val="1000"/>
              </a:spcBef>
              <a:spcAft>
                <a:spcPts val="0"/>
              </a:spcAft>
              <a:buClr>
                <a:schemeClr val="dk1"/>
              </a:buClr>
              <a:buSzPct val="100000"/>
              <a:buNone/>
            </a:pPr>
            <a:r>
              <a:t/>
            </a:r>
            <a:endParaRPr sz="1330"/>
          </a:p>
          <a:p>
            <a:pPr indent="-50800" lvl="0" marL="228600" rtl="0" algn="l">
              <a:lnSpc>
                <a:spcPct val="80000"/>
              </a:lnSpc>
              <a:spcBef>
                <a:spcPts val="1000"/>
              </a:spcBef>
              <a:spcAft>
                <a:spcPts val="0"/>
              </a:spcAft>
              <a:buClr>
                <a:schemeClr val="dk1"/>
              </a:buClr>
              <a:buSzPct val="100000"/>
              <a:buNone/>
            </a:pPr>
            <a:r>
              <a:t/>
            </a:r>
            <a:endParaRPr sz="1330"/>
          </a:p>
          <a:p>
            <a:pPr indent="-50800" lvl="0" marL="228600" rtl="0" algn="l">
              <a:lnSpc>
                <a:spcPct val="80000"/>
              </a:lnSpc>
              <a:spcBef>
                <a:spcPts val="1000"/>
              </a:spcBef>
              <a:spcAft>
                <a:spcPts val="0"/>
              </a:spcAft>
              <a:buClr>
                <a:schemeClr val="dk1"/>
              </a:buClr>
              <a:buSzPct val="100000"/>
              <a:buNone/>
            </a:pPr>
            <a:r>
              <a:t/>
            </a:r>
            <a:endParaRPr sz="1330"/>
          </a:p>
          <a:p>
            <a:pPr indent="-50800" lvl="0" marL="228600" rtl="0" algn="l">
              <a:lnSpc>
                <a:spcPct val="80000"/>
              </a:lnSpc>
              <a:spcBef>
                <a:spcPts val="1000"/>
              </a:spcBef>
              <a:spcAft>
                <a:spcPts val="0"/>
              </a:spcAft>
              <a:buClr>
                <a:schemeClr val="dk1"/>
              </a:buClr>
              <a:buSzPct val="100000"/>
              <a:buNone/>
            </a:pPr>
            <a:r>
              <a:t/>
            </a:r>
            <a:endParaRPr sz="1330"/>
          </a:p>
          <a:p>
            <a:pPr indent="0" lvl="0" marL="177800" rtl="0" algn="r">
              <a:lnSpc>
                <a:spcPct val="80000"/>
              </a:lnSpc>
              <a:spcBef>
                <a:spcPts val="1000"/>
              </a:spcBef>
              <a:spcAft>
                <a:spcPts val="0"/>
              </a:spcAft>
              <a:buClr>
                <a:schemeClr val="dk1"/>
              </a:buClr>
              <a:buSzPct val="59641"/>
              <a:buNone/>
            </a:pPr>
            <a:r>
              <a:t/>
            </a:r>
            <a:endParaRPr sz="2230"/>
          </a:p>
        </p:txBody>
      </p:sp>
      <p:sp>
        <p:nvSpPr>
          <p:cNvPr id="263" name="Google Shape;263;g27974d3ec21_0_0"/>
          <p:cNvSpPr txBox="1"/>
          <p:nvPr>
            <p:ph type="title"/>
          </p:nvPr>
        </p:nvSpPr>
        <p:spPr>
          <a:xfrm>
            <a:off x="381000" y="471516"/>
            <a:ext cx="7082400" cy="1225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000"/>
              <a:buFont typeface="Calibri"/>
              <a:buNone/>
            </a:pPr>
            <a:r>
              <a:rPr lang="en-US" sz="3600"/>
              <a:t>What do we mean by “ethics”</a:t>
            </a:r>
            <a:r>
              <a:rPr lang="en-US" sz="3000"/>
              <a:t>?</a:t>
            </a:r>
            <a:endParaRPr/>
          </a:p>
        </p:txBody>
      </p:sp>
      <p:pic>
        <p:nvPicPr>
          <p:cNvPr id="264" name="Google Shape;264;g27974d3ec21_0_0"/>
          <p:cNvPicPr preferRelativeResize="0"/>
          <p:nvPr/>
        </p:nvPicPr>
        <p:blipFill rotWithShape="1">
          <a:blip r:embed="rId3">
            <a:alphaModFix/>
          </a:blip>
          <a:srcRect b="0" l="0" r="0" t="0"/>
          <a:stretch/>
        </p:blipFill>
        <p:spPr>
          <a:xfrm>
            <a:off x="483383" y="4530033"/>
            <a:ext cx="1946967" cy="1946967"/>
          </a:xfrm>
          <a:prstGeom prst="rect">
            <a:avLst/>
          </a:prstGeom>
          <a:noFill/>
          <a:ln>
            <a:noFill/>
          </a:ln>
        </p:spPr>
      </p:pic>
      <p:grpSp>
        <p:nvGrpSpPr>
          <p:cNvPr id="265" name="Google Shape;265;g27974d3ec21_0_0"/>
          <p:cNvGrpSpPr/>
          <p:nvPr/>
        </p:nvGrpSpPr>
        <p:grpSpPr>
          <a:xfrm>
            <a:off x="0" y="6502525"/>
            <a:ext cx="12305425" cy="438450"/>
            <a:chOff x="0" y="6502525"/>
            <a:chExt cx="12305425" cy="438450"/>
          </a:xfrm>
        </p:grpSpPr>
        <p:sp>
          <p:nvSpPr>
            <p:cNvPr id="266" name="Google Shape;266;g27974d3ec21_0_0"/>
            <p:cNvSpPr/>
            <p:nvPr/>
          </p:nvSpPr>
          <p:spPr>
            <a:xfrm>
              <a:off x="0" y="6502525"/>
              <a:ext cx="12192000" cy="420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67" name="Google Shape;267;g27974d3ec21_0_0"/>
            <p:cNvSpPr txBox="1"/>
            <p:nvPr/>
          </p:nvSpPr>
          <p:spPr>
            <a:xfrm>
              <a:off x="995500" y="6520375"/>
              <a:ext cx="99135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T</a:t>
              </a:r>
              <a:r>
                <a:rPr b="0" i="0" lang="en-US" sz="1100" u="none" cap="none" strike="noStrike">
                  <a:solidFill>
                    <a:schemeClr val="dk1"/>
                  </a:solidFill>
                  <a:latin typeface="Calibri"/>
                  <a:ea typeface="Calibri"/>
                  <a:cs typeface="Calibri"/>
                  <a:sym typeface="Calibri"/>
                </a:rPr>
                <a:t>his work is licensed under a </a:t>
              </a:r>
              <a:r>
                <a:rPr b="0" i="0" lang="en-US" sz="1100" u="sng" cap="none" strike="noStrike">
                  <a:solidFill>
                    <a:schemeClr val="accent5"/>
                  </a:solidFill>
                  <a:latin typeface="Calibri"/>
                  <a:ea typeface="Calibri"/>
                  <a:cs typeface="Calibri"/>
                  <a:sym typeface="Calibri"/>
                  <a:hlinkClick r:id="rId4">
                    <a:extLst>
                      <a:ext uri="{A12FA001-AC4F-418D-AE19-62706E023703}">
                        <ahyp:hlinkClr val="tx"/>
                      </a:ext>
                    </a:extLst>
                  </a:hlinkClick>
                </a:rPr>
                <a:t>Creative Commons Attribution-NonCommercial-ShareAlike 4.0 International License</a:t>
              </a:r>
              <a:endParaRPr b="0" i="0" sz="1100" u="none" cap="none" strike="noStrike">
                <a:solidFill>
                  <a:schemeClr val="accent5"/>
                </a:solidFill>
                <a:latin typeface="Calibri"/>
                <a:ea typeface="Calibri"/>
                <a:cs typeface="Calibri"/>
                <a:sym typeface="Calibri"/>
              </a:endParaRPr>
            </a:p>
          </p:txBody>
        </p:sp>
        <p:pic>
          <p:nvPicPr>
            <p:cNvPr id="268" name="Google Shape;268;g27974d3ec21_0_0"/>
            <p:cNvPicPr preferRelativeResize="0"/>
            <p:nvPr/>
          </p:nvPicPr>
          <p:blipFill rotWithShape="1">
            <a:blip r:embed="rId5">
              <a:alphaModFix/>
            </a:blip>
            <a:srcRect b="0" l="0" r="0" t="20704"/>
            <a:stretch/>
          </p:blipFill>
          <p:spPr>
            <a:xfrm>
              <a:off x="10809350" y="6520375"/>
              <a:ext cx="1496075" cy="420600"/>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27974d3ec21_0_6"/>
          <p:cNvSpPr txBox="1"/>
          <p:nvPr>
            <p:ph idx="1" type="body"/>
          </p:nvPr>
        </p:nvSpPr>
        <p:spPr>
          <a:xfrm>
            <a:off x="3412272" y="2176669"/>
            <a:ext cx="7962000" cy="40002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05000"/>
              </a:lnSpc>
              <a:spcBef>
                <a:spcPts val="0"/>
              </a:spcBef>
              <a:spcAft>
                <a:spcPts val="0"/>
              </a:spcAft>
              <a:buClr>
                <a:schemeClr val="dk1"/>
              </a:buClr>
              <a:buSzPts val="405"/>
              <a:buFont typeface="Arial"/>
              <a:buNone/>
            </a:pPr>
            <a:r>
              <a:rPr lang="en-US" sz="3774"/>
              <a:t>AI ethics refers to the </a:t>
            </a:r>
            <a:r>
              <a:rPr b="1" lang="en-US" sz="3774"/>
              <a:t>moral principles and values</a:t>
            </a:r>
            <a:r>
              <a:rPr lang="en-US" sz="3774"/>
              <a:t> that should guide the development and use of artificial intelligence systems. </a:t>
            </a:r>
            <a:endParaRPr sz="3774"/>
          </a:p>
          <a:p>
            <a:pPr indent="0" lvl="0" marL="0" rtl="0" algn="l">
              <a:lnSpc>
                <a:spcPct val="105000"/>
              </a:lnSpc>
              <a:spcBef>
                <a:spcPts val="0"/>
              </a:spcBef>
              <a:spcAft>
                <a:spcPts val="0"/>
              </a:spcAft>
              <a:buClr>
                <a:schemeClr val="dk1"/>
              </a:buClr>
              <a:buSzPts val="405"/>
              <a:buFont typeface="Arial"/>
              <a:buNone/>
            </a:pPr>
            <a:r>
              <a:t/>
            </a:r>
            <a:endParaRPr sz="3774"/>
          </a:p>
          <a:p>
            <a:pPr indent="0" lvl="0" marL="0" rtl="0" algn="l">
              <a:lnSpc>
                <a:spcPct val="105000"/>
              </a:lnSpc>
              <a:spcBef>
                <a:spcPts val="0"/>
              </a:spcBef>
              <a:spcAft>
                <a:spcPts val="0"/>
              </a:spcAft>
              <a:buClr>
                <a:schemeClr val="dk1"/>
              </a:buClr>
              <a:buSzPts val="405"/>
              <a:buFont typeface="Arial"/>
              <a:buNone/>
            </a:pPr>
            <a:r>
              <a:rPr lang="en-US" sz="3774"/>
              <a:t>AI systems should be designed and used in a way that </a:t>
            </a:r>
            <a:r>
              <a:rPr b="1" lang="en-US" sz="3774"/>
              <a:t>benefits society </a:t>
            </a:r>
            <a:r>
              <a:rPr lang="en-US" sz="3774"/>
              <a:t>and </a:t>
            </a:r>
            <a:r>
              <a:rPr b="1" lang="en-US" sz="3774"/>
              <a:t>follows ethical principles</a:t>
            </a:r>
            <a:r>
              <a:rPr lang="en-US" sz="3774"/>
              <a:t>. </a:t>
            </a:r>
            <a:endParaRPr sz="3774"/>
          </a:p>
          <a:p>
            <a:pPr indent="0" lvl="0" marL="0" rtl="0" algn="l">
              <a:lnSpc>
                <a:spcPct val="105000"/>
              </a:lnSpc>
              <a:spcBef>
                <a:spcPts val="0"/>
              </a:spcBef>
              <a:spcAft>
                <a:spcPts val="0"/>
              </a:spcAft>
              <a:buClr>
                <a:schemeClr val="dk1"/>
              </a:buClr>
              <a:buSzPts val="405"/>
              <a:buFont typeface="Arial"/>
              <a:buNone/>
            </a:pPr>
            <a:r>
              <a:t/>
            </a:r>
            <a:endParaRPr sz="3774"/>
          </a:p>
          <a:p>
            <a:pPr indent="0" lvl="0" marL="0" rtl="0" algn="l">
              <a:lnSpc>
                <a:spcPct val="105000"/>
              </a:lnSpc>
              <a:spcBef>
                <a:spcPts val="0"/>
              </a:spcBef>
              <a:spcAft>
                <a:spcPts val="0"/>
              </a:spcAft>
              <a:buClr>
                <a:schemeClr val="dk1"/>
              </a:buClr>
              <a:buSzPts val="405"/>
              <a:buFont typeface="Arial"/>
              <a:buNone/>
            </a:pPr>
            <a:r>
              <a:rPr lang="en-US" sz="3774"/>
              <a:t>Issues like </a:t>
            </a:r>
            <a:r>
              <a:rPr b="1" lang="en-US" sz="3774"/>
              <a:t>fairness</a:t>
            </a:r>
            <a:r>
              <a:rPr lang="en-US" sz="3774"/>
              <a:t>, </a:t>
            </a:r>
            <a:r>
              <a:rPr b="1" lang="en-US" sz="3774"/>
              <a:t>transparency</a:t>
            </a:r>
            <a:r>
              <a:rPr lang="en-US" sz="3774"/>
              <a:t>, </a:t>
            </a:r>
            <a:r>
              <a:rPr b="1" lang="en-US" sz="3774"/>
              <a:t>privacy</a:t>
            </a:r>
            <a:r>
              <a:rPr lang="en-US" sz="3774"/>
              <a:t> and </a:t>
            </a:r>
            <a:r>
              <a:rPr b="1" lang="en-US" sz="3774"/>
              <a:t>safety</a:t>
            </a:r>
            <a:r>
              <a:rPr lang="en-US" sz="3774"/>
              <a:t> are important ethical considerations.</a:t>
            </a:r>
            <a:endParaRPr sz="3774"/>
          </a:p>
          <a:p>
            <a:pPr indent="-50800" lvl="0" marL="228600" rtl="0" algn="l">
              <a:lnSpc>
                <a:spcPct val="80000"/>
              </a:lnSpc>
              <a:spcBef>
                <a:spcPts val="1000"/>
              </a:spcBef>
              <a:spcAft>
                <a:spcPts val="0"/>
              </a:spcAft>
              <a:buClr>
                <a:schemeClr val="dk1"/>
              </a:buClr>
              <a:buSzPct val="100000"/>
              <a:buNone/>
            </a:pPr>
            <a:r>
              <a:t/>
            </a:r>
            <a:endParaRPr sz="1330"/>
          </a:p>
        </p:txBody>
      </p:sp>
      <p:sp>
        <p:nvSpPr>
          <p:cNvPr id="274" name="Google Shape;274;g27974d3ec21_0_6"/>
          <p:cNvSpPr txBox="1"/>
          <p:nvPr>
            <p:ph type="title"/>
          </p:nvPr>
        </p:nvSpPr>
        <p:spPr>
          <a:xfrm>
            <a:off x="381000" y="471516"/>
            <a:ext cx="7082400" cy="1225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000"/>
              <a:buFont typeface="Calibri"/>
              <a:buNone/>
            </a:pPr>
            <a:r>
              <a:rPr lang="en-US" sz="3600"/>
              <a:t>What do we mean by “AI ethics”</a:t>
            </a:r>
            <a:r>
              <a:rPr lang="en-US" sz="3000"/>
              <a:t>?</a:t>
            </a:r>
            <a:endParaRPr/>
          </a:p>
        </p:txBody>
      </p:sp>
      <p:pic>
        <p:nvPicPr>
          <p:cNvPr id="275" name="Google Shape;275;g27974d3ec21_0_6"/>
          <p:cNvPicPr preferRelativeResize="0"/>
          <p:nvPr/>
        </p:nvPicPr>
        <p:blipFill rotWithShape="1">
          <a:blip r:embed="rId3">
            <a:alphaModFix/>
          </a:blip>
          <a:srcRect b="0" l="0" r="0" t="0"/>
          <a:stretch/>
        </p:blipFill>
        <p:spPr>
          <a:xfrm>
            <a:off x="483383" y="4530033"/>
            <a:ext cx="1946967" cy="1946967"/>
          </a:xfrm>
          <a:prstGeom prst="rect">
            <a:avLst/>
          </a:prstGeom>
          <a:noFill/>
          <a:ln>
            <a:noFill/>
          </a:ln>
        </p:spPr>
      </p:pic>
      <p:grpSp>
        <p:nvGrpSpPr>
          <p:cNvPr id="276" name="Google Shape;276;g27974d3ec21_0_6"/>
          <p:cNvGrpSpPr/>
          <p:nvPr/>
        </p:nvGrpSpPr>
        <p:grpSpPr>
          <a:xfrm>
            <a:off x="0" y="6502525"/>
            <a:ext cx="12305425" cy="438450"/>
            <a:chOff x="0" y="6502525"/>
            <a:chExt cx="12305425" cy="438450"/>
          </a:xfrm>
        </p:grpSpPr>
        <p:sp>
          <p:nvSpPr>
            <p:cNvPr id="277" name="Google Shape;277;g27974d3ec21_0_6"/>
            <p:cNvSpPr/>
            <p:nvPr/>
          </p:nvSpPr>
          <p:spPr>
            <a:xfrm>
              <a:off x="0" y="6502525"/>
              <a:ext cx="12192000" cy="420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78" name="Google Shape;278;g27974d3ec21_0_6"/>
            <p:cNvSpPr txBox="1"/>
            <p:nvPr/>
          </p:nvSpPr>
          <p:spPr>
            <a:xfrm>
              <a:off x="995500" y="6520375"/>
              <a:ext cx="99135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T</a:t>
              </a:r>
              <a:r>
                <a:rPr b="0" i="0" lang="en-US" sz="1100" u="none" cap="none" strike="noStrike">
                  <a:solidFill>
                    <a:schemeClr val="dk1"/>
                  </a:solidFill>
                  <a:latin typeface="Calibri"/>
                  <a:ea typeface="Calibri"/>
                  <a:cs typeface="Calibri"/>
                  <a:sym typeface="Calibri"/>
                </a:rPr>
                <a:t>his work is licensed under a </a:t>
              </a:r>
              <a:r>
                <a:rPr b="0" i="0" lang="en-US" sz="1100" u="sng" cap="none" strike="noStrike">
                  <a:solidFill>
                    <a:schemeClr val="accent5"/>
                  </a:solidFill>
                  <a:latin typeface="Calibri"/>
                  <a:ea typeface="Calibri"/>
                  <a:cs typeface="Calibri"/>
                  <a:sym typeface="Calibri"/>
                  <a:hlinkClick r:id="rId4">
                    <a:extLst>
                      <a:ext uri="{A12FA001-AC4F-418D-AE19-62706E023703}">
                        <ahyp:hlinkClr val="tx"/>
                      </a:ext>
                    </a:extLst>
                  </a:hlinkClick>
                </a:rPr>
                <a:t>Creative Commons Attribution-NonCommercial-ShareAlike 4.0 International License</a:t>
              </a:r>
              <a:endParaRPr b="0" i="0" sz="1100" u="none" cap="none" strike="noStrike">
                <a:solidFill>
                  <a:schemeClr val="accent5"/>
                </a:solidFill>
                <a:latin typeface="Calibri"/>
                <a:ea typeface="Calibri"/>
                <a:cs typeface="Calibri"/>
                <a:sym typeface="Calibri"/>
              </a:endParaRPr>
            </a:p>
          </p:txBody>
        </p:sp>
        <p:pic>
          <p:nvPicPr>
            <p:cNvPr id="279" name="Google Shape;279;g27974d3ec21_0_6"/>
            <p:cNvPicPr preferRelativeResize="0"/>
            <p:nvPr/>
          </p:nvPicPr>
          <p:blipFill rotWithShape="1">
            <a:blip r:embed="rId5">
              <a:alphaModFix/>
            </a:blip>
            <a:srcRect b="0" l="0" r="0" t="20704"/>
            <a:stretch/>
          </p:blipFill>
          <p:spPr>
            <a:xfrm>
              <a:off x="10809350" y="6520375"/>
              <a:ext cx="1496075" cy="420600"/>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6"/>
          <p:cNvSpPr txBox="1"/>
          <p:nvPr>
            <p:ph idx="1" type="body"/>
          </p:nvPr>
        </p:nvSpPr>
        <p:spPr>
          <a:xfrm>
            <a:off x="-4076728" y="5542019"/>
            <a:ext cx="7962000" cy="40002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05000"/>
              </a:lnSpc>
              <a:spcBef>
                <a:spcPts val="0"/>
              </a:spcBef>
              <a:spcAft>
                <a:spcPts val="0"/>
              </a:spcAft>
              <a:buClr>
                <a:schemeClr val="dk1"/>
              </a:buClr>
              <a:buSzPts val="131"/>
              <a:buFont typeface="Arial"/>
              <a:buNone/>
            </a:pPr>
            <a:r>
              <a:t/>
            </a:r>
            <a:endParaRPr i="1" sz="3615"/>
          </a:p>
          <a:p>
            <a:pPr indent="0" lvl="0" marL="0" rtl="0" algn="l">
              <a:lnSpc>
                <a:spcPct val="122000"/>
              </a:lnSpc>
              <a:spcBef>
                <a:spcPts val="600"/>
              </a:spcBef>
              <a:spcAft>
                <a:spcPts val="0"/>
              </a:spcAft>
              <a:buClr>
                <a:schemeClr val="dk1"/>
              </a:buClr>
              <a:buSzPct val="40740"/>
              <a:buFont typeface="Arial"/>
              <a:buNone/>
            </a:pPr>
            <a:r>
              <a:t/>
            </a:r>
            <a:endParaRPr b="1" sz="2700">
              <a:solidFill>
                <a:srgbClr val="333333"/>
              </a:solidFill>
              <a:highlight>
                <a:srgbClr val="FCFCFC"/>
              </a:highlight>
              <a:latin typeface="Merriweather"/>
              <a:ea typeface="Merriweather"/>
              <a:cs typeface="Merriweather"/>
              <a:sym typeface="Merriweather"/>
            </a:endParaRPr>
          </a:p>
          <a:p>
            <a:pPr indent="0" lvl="0" marL="0" rtl="0" algn="l">
              <a:lnSpc>
                <a:spcPct val="122000"/>
              </a:lnSpc>
              <a:spcBef>
                <a:spcPts val="600"/>
              </a:spcBef>
              <a:spcAft>
                <a:spcPts val="0"/>
              </a:spcAft>
              <a:buClr>
                <a:schemeClr val="dk1"/>
              </a:buClr>
              <a:buSzPct val="40740"/>
              <a:buFont typeface="Arial"/>
              <a:buNone/>
            </a:pPr>
            <a:r>
              <a:t/>
            </a:r>
            <a:endParaRPr b="1" sz="2700">
              <a:solidFill>
                <a:srgbClr val="333333"/>
              </a:solidFill>
              <a:highlight>
                <a:srgbClr val="FCFCFC"/>
              </a:highlight>
              <a:latin typeface="Merriweather"/>
              <a:ea typeface="Merriweather"/>
              <a:cs typeface="Merriweather"/>
              <a:sym typeface="Merriweather"/>
            </a:endParaRPr>
          </a:p>
          <a:p>
            <a:pPr indent="0" lvl="0" marL="0" rtl="0" algn="l">
              <a:lnSpc>
                <a:spcPct val="122000"/>
              </a:lnSpc>
              <a:spcBef>
                <a:spcPts val="600"/>
              </a:spcBef>
              <a:spcAft>
                <a:spcPts val="0"/>
              </a:spcAft>
              <a:buClr>
                <a:schemeClr val="dk1"/>
              </a:buClr>
              <a:buSzPts val="275"/>
              <a:buFont typeface="Arial"/>
              <a:buNone/>
            </a:pPr>
            <a:r>
              <a:t/>
            </a:r>
            <a:endParaRPr b="1" sz="9100">
              <a:solidFill>
                <a:srgbClr val="333333"/>
              </a:solidFill>
              <a:highlight>
                <a:srgbClr val="FCFCFC"/>
              </a:highlight>
              <a:latin typeface="Merriweather"/>
              <a:ea typeface="Merriweather"/>
              <a:cs typeface="Merriweather"/>
              <a:sym typeface="Merriweather"/>
            </a:endParaRPr>
          </a:p>
          <a:p>
            <a:pPr indent="0" lvl="0" marL="0" rtl="0" algn="l">
              <a:lnSpc>
                <a:spcPct val="100000"/>
              </a:lnSpc>
              <a:spcBef>
                <a:spcPts val="0"/>
              </a:spcBef>
              <a:spcAft>
                <a:spcPts val="0"/>
              </a:spcAft>
              <a:buClr>
                <a:schemeClr val="dk1"/>
              </a:buClr>
              <a:buSzPts val="275"/>
              <a:buFont typeface="Arial"/>
              <a:buNone/>
            </a:pPr>
            <a:r>
              <a:t/>
            </a:r>
            <a:endParaRPr b="1" sz="8700">
              <a:solidFill>
                <a:srgbClr val="282828"/>
              </a:solidFill>
              <a:highlight>
                <a:srgbClr val="FFFFFF"/>
              </a:highlight>
              <a:latin typeface="Arial"/>
              <a:ea typeface="Arial"/>
              <a:cs typeface="Arial"/>
              <a:sym typeface="Arial"/>
            </a:endParaRPr>
          </a:p>
          <a:p>
            <a:pPr indent="0" lvl="0" marL="0" rtl="0" algn="l">
              <a:lnSpc>
                <a:spcPct val="105000"/>
              </a:lnSpc>
              <a:spcBef>
                <a:spcPts val="0"/>
              </a:spcBef>
              <a:spcAft>
                <a:spcPts val="0"/>
              </a:spcAft>
              <a:buClr>
                <a:schemeClr val="dk1"/>
              </a:buClr>
              <a:buSzPts val="131"/>
              <a:buFont typeface="Arial"/>
              <a:buNone/>
            </a:pPr>
            <a:r>
              <a:t/>
            </a:r>
            <a:endParaRPr i="1" sz="3615"/>
          </a:p>
          <a:p>
            <a:pPr indent="0" lvl="0" marL="0" rtl="0" algn="l">
              <a:lnSpc>
                <a:spcPct val="115000"/>
              </a:lnSpc>
              <a:spcBef>
                <a:spcPts val="0"/>
              </a:spcBef>
              <a:spcAft>
                <a:spcPts val="0"/>
              </a:spcAft>
              <a:buClr>
                <a:schemeClr val="dk1"/>
              </a:buClr>
              <a:buSzPct val="100000"/>
              <a:buFont typeface="Arial"/>
              <a:buNone/>
            </a:pPr>
            <a:r>
              <a:rPr i="1" lang="en-US" sz="1100" u="sng">
                <a:solidFill>
                  <a:srgbClr val="1155CC"/>
                </a:solidFill>
                <a:latin typeface="Arial"/>
                <a:ea typeface="Arial"/>
                <a:cs typeface="Arial"/>
                <a:sym typeface="Arial"/>
                <a:hlinkClick r:id="rId3">
                  <a:extLst>
                    <a:ext uri="{A12FA001-AC4F-418D-AE19-62706E023703}">
                      <ahyp:hlinkClr val="tx"/>
                    </a:ext>
                  </a:extLst>
                </a:hlinkClick>
              </a:rPr>
              <a:t>s </a:t>
            </a:r>
            <a:r>
              <a:rPr i="1" lang="en-US" sz="1100">
                <a:latin typeface="Arial"/>
                <a:ea typeface="Arial"/>
                <a:cs typeface="Arial"/>
                <a:sym typeface="Arial"/>
              </a:rPr>
              <a:t> </a:t>
            </a:r>
            <a:endParaRPr sz="2250">
              <a:solidFill>
                <a:srgbClr val="505154"/>
              </a:solidFill>
              <a:highlight>
                <a:srgbClr val="FAFAFA"/>
              </a:highlight>
              <a:latin typeface="Georgia"/>
              <a:ea typeface="Georgia"/>
              <a:cs typeface="Georgia"/>
              <a:sym typeface="Georgia"/>
            </a:endParaRPr>
          </a:p>
          <a:p>
            <a:pPr indent="0" lvl="0" marL="0" rtl="0" algn="l">
              <a:lnSpc>
                <a:spcPct val="100000"/>
              </a:lnSpc>
              <a:spcBef>
                <a:spcPts val="1000"/>
              </a:spcBef>
              <a:spcAft>
                <a:spcPts val="0"/>
              </a:spcAft>
              <a:buClr>
                <a:schemeClr val="dk1"/>
              </a:buClr>
              <a:buSzPts val="275"/>
              <a:buFont typeface="Arial"/>
              <a:buNone/>
            </a:pPr>
            <a:r>
              <a:t/>
            </a:r>
            <a:endParaRPr sz="7868">
              <a:solidFill>
                <a:srgbClr val="1E1E1F"/>
              </a:solidFill>
              <a:highlight>
                <a:srgbClr val="FFFFFF"/>
              </a:highlight>
              <a:latin typeface="Georgia"/>
              <a:ea typeface="Georgia"/>
              <a:cs typeface="Georgia"/>
              <a:sym typeface="Georgia"/>
            </a:endParaRPr>
          </a:p>
          <a:p>
            <a:pPr indent="0" lvl="0" marL="0" rtl="0" algn="l">
              <a:lnSpc>
                <a:spcPct val="115000"/>
              </a:lnSpc>
              <a:spcBef>
                <a:spcPts val="0"/>
              </a:spcBef>
              <a:spcAft>
                <a:spcPts val="0"/>
              </a:spcAft>
              <a:buClr>
                <a:schemeClr val="dk1"/>
              </a:buClr>
              <a:buSzPct val="47826"/>
              <a:buFont typeface="Arial"/>
              <a:buNone/>
            </a:pPr>
            <a:r>
              <a:t/>
            </a:r>
            <a:endParaRPr b="1" sz="2300">
              <a:solidFill>
                <a:srgbClr val="191919"/>
              </a:solidFill>
              <a:highlight>
                <a:srgbClr val="FFFFFF"/>
              </a:highlight>
              <a:latin typeface="Times New Roman"/>
              <a:ea typeface="Times New Roman"/>
              <a:cs typeface="Times New Roman"/>
              <a:sym typeface="Times New Roman"/>
            </a:endParaRPr>
          </a:p>
          <a:p>
            <a:pPr indent="0" lvl="0" marL="0" rtl="0" algn="l">
              <a:lnSpc>
                <a:spcPct val="115000"/>
              </a:lnSpc>
              <a:spcBef>
                <a:spcPts val="600"/>
              </a:spcBef>
              <a:spcAft>
                <a:spcPts val="0"/>
              </a:spcAft>
              <a:buClr>
                <a:schemeClr val="dk1"/>
              </a:buClr>
              <a:buSzPts val="275"/>
              <a:buFont typeface="Arial"/>
              <a:buNone/>
            </a:pPr>
            <a:r>
              <a:t/>
            </a:r>
            <a:endParaRPr b="1" sz="10453">
              <a:solidFill>
                <a:srgbClr val="191919"/>
              </a:solidFill>
              <a:highlight>
                <a:schemeClr val="lt1"/>
              </a:highlight>
              <a:latin typeface="Times New Roman"/>
              <a:ea typeface="Times New Roman"/>
              <a:cs typeface="Times New Roman"/>
              <a:sym typeface="Times New Roman"/>
            </a:endParaRPr>
          </a:p>
          <a:p>
            <a:pPr indent="0" lvl="0" marL="0" rtl="0" algn="l">
              <a:lnSpc>
                <a:spcPct val="115000"/>
              </a:lnSpc>
              <a:spcBef>
                <a:spcPts val="600"/>
              </a:spcBef>
              <a:spcAft>
                <a:spcPts val="0"/>
              </a:spcAft>
              <a:buClr>
                <a:schemeClr val="dk1"/>
              </a:buClr>
              <a:buSzPts val="275"/>
              <a:buFont typeface="Arial"/>
              <a:buNone/>
            </a:pPr>
            <a:r>
              <a:t/>
            </a:r>
            <a:endParaRPr b="1" sz="9253">
              <a:solidFill>
                <a:srgbClr val="191919"/>
              </a:solidFill>
              <a:highlight>
                <a:srgbClr val="FFFFFF"/>
              </a:highlight>
              <a:latin typeface="Times New Roman"/>
              <a:ea typeface="Times New Roman"/>
              <a:cs typeface="Times New Roman"/>
              <a:sym typeface="Times New Roman"/>
            </a:endParaRPr>
          </a:p>
          <a:p>
            <a:pPr indent="0" lvl="0" marL="0" rtl="0" algn="l">
              <a:lnSpc>
                <a:spcPct val="100000"/>
              </a:lnSpc>
              <a:spcBef>
                <a:spcPts val="600"/>
              </a:spcBef>
              <a:spcAft>
                <a:spcPts val="0"/>
              </a:spcAft>
              <a:buClr>
                <a:schemeClr val="dk1"/>
              </a:buClr>
              <a:buSzPts val="275"/>
              <a:buFont typeface="Arial"/>
              <a:buNone/>
            </a:pPr>
            <a:r>
              <a:t/>
            </a:r>
            <a:endParaRPr sz="7868">
              <a:solidFill>
                <a:srgbClr val="1E1E1F"/>
              </a:solidFill>
              <a:highlight>
                <a:srgbClr val="FFFFFF"/>
              </a:highlight>
              <a:latin typeface="Georgia"/>
              <a:ea typeface="Georgia"/>
              <a:cs typeface="Georgia"/>
              <a:sym typeface="Georgia"/>
            </a:endParaRPr>
          </a:p>
          <a:p>
            <a:pPr indent="0" lvl="0" marL="0" rtl="0" algn="l">
              <a:lnSpc>
                <a:spcPct val="105000"/>
              </a:lnSpc>
              <a:spcBef>
                <a:spcPts val="0"/>
              </a:spcBef>
              <a:spcAft>
                <a:spcPts val="0"/>
              </a:spcAft>
              <a:buClr>
                <a:schemeClr val="dk1"/>
              </a:buClr>
              <a:buSzPct val="25287"/>
              <a:buFont typeface="Arial"/>
              <a:buNone/>
            </a:pPr>
            <a:r>
              <a:t/>
            </a:r>
            <a:endParaRPr sz="2068">
              <a:solidFill>
                <a:srgbClr val="505154"/>
              </a:solidFill>
              <a:highlight>
                <a:srgbClr val="FAFAFA"/>
              </a:highlight>
              <a:latin typeface="Georgia"/>
              <a:ea typeface="Georgia"/>
              <a:cs typeface="Georgia"/>
              <a:sym typeface="Georgia"/>
            </a:endParaRPr>
          </a:p>
          <a:p>
            <a:pPr indent="0" lvl="0" marL="0" rtl="0" algn="l">
              <a:lnSpc>
                <a:spcPct val="105000"/>
              </a:lnSpc>
              <a:spcBef>
                <a:spcPts val="0"/>
              </a:spcBef>
              <a:spcAft>
                <a:spcPts val="0"/>
              </a:spcAft>
              <a:buClr>
                <a:schemeClr val="dk1"/>
              </a:buClr>
              <a:buSzPts val="131"/>
              <a:buFont typeface="Arial"/>
              <a:buNone/>
            </a:pPr>
            <a:r>
              <a:t/>
            </a:r>
            <a:endParaRPr i="1" sz="9533">
              <a:solidFill>
                <a:srgbClr val="FF0000"/>
              </a:solidFill>
            </a:endParaRPr>
          </a:p>
          <a:p>
            <a:pPr indent="0" lvl="0" marL="0" rtl="0" algn="l">
              <a:lnSpc>
                <a:spcPct val="115000"/>
              </a:lnSpc>
              <a:spcBef>
                <a:spcPts val="0"/>
              </a:spcBef>
              <a:spcAft>
                <a:spcPts val="0"/>
              </a:spcAft>
              <a:buClr>
                <a:schemeClr val="dk1"/>
              </a:buClr>
              <a:buSzPts val="275"/>
              <a:buFont typeface="Arial"/>
              <a:buNone/>
            </a:pPr>
            <a:r>
              <a:rPr lang="en-US" sz="9500">
                <a:latin typeface="Georgia"/>
                <a:ea typeface="Georgia"/>
                <a:cs typeface="Georgia"/>
                <a:sym typeface="Georgia"/>
              </a:rPr>
              <a:t>The ethics of using generative AI to create journalism: What we know so far</a:t>
            </a:r>
            <a:endParaRPr sz="9500">
              <a:latin typeface="Georgia"/>
              <a:ea typeface="Georgia"/>
              <a:cs typeface="Georgia"/>
              <a:sym typeface="Georgia"/>
            </a:endParaRPr>
          </a:p>
          <a:p>
            <a:pPr indent="-50800" lvl="0" marL="228600" rtl="0" algn="l">
              <a:lnSpc>
                <a:spcPct val="80000"/>
              </a:lnSpc>
              <a:spcBef>
                <a:spcPts val="1000"/>
              </a:spcBef>
              <a:spcAft>
                <a:spcPts val="0"/>
              </a:spcAft>
              <a:buClr>
                <a:schemeClr val="dk1"/>
              </a:buClr>
              <a:buSzPct val="39939"/>
              <a:buNone/>
            </a:pPr>
            <a:r>
              <a:t/>
            </a:r>
            <a:endParaRPr sz="3330"/>
          </a:p>
        </p:txBody>
      </p:sp>
      <p:sp>
        <p:nvSpPr>
          <p:cNvPr id="285" name="Google Shape;285;p6"/>
          <p:cNvSpPr txBox="1"/>
          <p:nvPr>
            <p:ph type="title"/>
          </p:nvPr>
        </p:nvSpPr>
        <p:spPr>
          <a:xfrm>
            <a:off x="381000" y="471516"/>
            <a:ext cx="7082400" cy="1225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000"/>
              <a:buFont typeface="Calibri"/>
              <a:buNone/>
            </a:pPr>
            <a:r>
              <a:rPr lang="en-US" sz="3600"/>
              <a:t>Why does ethics matter for AI</a:t>
            </a:r>
            <a:r>
              <a:rPr lang="en-US" sz="3000"/>
              <a:t>?</a:t>
            </a:r>
            <a:endParaRPr/>
          </a:p>
        </p:txBody>
      </p:sp>
      <p:pic>
        <p:nvPicPr>
          <p:cNvPr id="286" name="Google Shape;286;p6"/>
          <p:cNvPicPr preferRelativeResize="0"/>
          <p:nvPr/>
        </p:nvPicPr>
        <p:blipFill rotWithShape="1">
          <a:blip r:embed="rId4">
            <a:alphaModFix/>
          </a:blip>
          <a:srcRect b="0" l="0" r="0" t="0"/>
          <a:stretch/>
        </p:blipFill>
        <p:spPr>
          <a:xfrm>
            <a:off x="483383" y="4530033"/>
            <a:ext cx="1946967" cy="1946967"/>
          </a:xfrm>
          <a:prstGeom prst="rect">
            <a:avLst/>
          </a:prstGeom>
          <a:noFill/>
          <a:ln>
            <a:noFill/>
          </a:ln>
        </p:spPr>
      </p:pic>
      <p:grpSp>
        <p:nvGrpSpPr>
          <p:cNvPr id="287" name="Google Shape;287;p6"/>
          <p:cNvGrpSpPr/>
          <p:nvPr/>
        </p:nvGrpSpPr>
        <p:grpSpPr>
          <a:xfrm>
            <a:off x="6415663" y="1183075"/>
            <a:ext cx="5944702" cy="1575850"/>
            <a:chOff x="6187063" y="1487875"/>
            <a:chExt cx="5944702" cy="1575850"/>
          </a:xfrm>
        </p:grpSpPr>
        <p:pic>
          <p:nvPicPr>
            <p:cNvPr id="288" name="Google Shape;288;p6"/>
            <p:cNvPicPr preferRelativeResize="0"/>
            <p:nvPr/>
          </p:nvPicPr>
          <p:blipFill rotWithShape="1">
            <a:blip r:embed="rId5">
              <a:alphaModFix/>
            </a:blip>
            <a:srcRect b="0" l="0" r="0" t="0"/>
            <a:stretch/>
          </p:blipFill>
          <p:spPr>
            <a:xfrm>
              <a:off x="6187063" y="1965775"/>
              <a:ext cx="5944702" cy="1097950"/>
            </a:xfrm>
            <a:prstGeom prst="rect">
              <a:avLst/>
            </a:prstGeom>
            <a:noFill/>
            <a:ln>
              <a:noFill/>
            </a:ln>
          </p:spPr>
        </p:pic>
        <p:pic>
          <p:nvPicPr>
            <p:cNvPr id="289" name="Google Shape;289;p6"/>
            <p:cNvPicPr preferRelativeResize="0"/>
            <p:nvPr/>
          </p:nvPicPr>
          <p:blipFill rotWithShape="1">
            <a:blip r:embed="rId6">
              <a:alphaModFix/>
            </a:blip>
            <a:srcRect b="0" l="0" r="0" t="0"/>
            <a:stretch/>
          </p:blipFill>
          <p:spPr>
            <a:xfrm>
              <a:off x="7776975" y="1487875"/>
              <a:ext cx="2114925" cy="477900"/>
            </a:xfrm>
            <a:prstGeom prst="rect">
              <a:avLst/>
            </a:prstGeom>
            <a:noFill/>
            <a:ln>
              <a:noFill/>
            </a:ln>
          </p:spPr>
        </p:pic>
      </p:grpSp>
      <p:grpSp>
        <p:nvGrpSpPr>
          <p:cNvPr id="290" name="Google Shape;290;p6"/>
          <p:cNvGrpSpPr/>
          <p:nvPr/>
        </p:nvGrpSpPr>
        <p:grpSpPr>
          <a:xfrm>
            <a:off x="3752125" y="2839325"/>
            <a:ext cx="7961999" cy="1690701"/>
            <a:chOff x="3752125" y="3220325"/>
            <a:chExt cx="7961999" cy="1690701"/>
          </a:xfrm>
        </p:grpSpPr>
        <p:pic>
          <p:nvPicPr>
            <p:cNvPr id="291" name="Google Shape;291;p6"/>
            <p:cNvPicPr preferRelativeResize="0"/>
            <p:nvPr/>
          </p:nvPicPr>
          <p:blipFill rotWithShape="1">
            <a:blip r:embed="rId7">
              <a:alphaModFix/>
            </a:blip>
            <a:srcRect b="0" l="0" r="0" t="0"/>
            <a:stretch/>
          </p:blipFill>
          <p:spPr>
            <a:xfrm>
              <a:off x="3752125" y="3783599"/>
              <a:ext cx="7961999" cy="1127427"/>
            </a:xfrm>
            <a:prstGeom prst="rect">
              <a:avLst/>
            </a:prstGeom>
            <a:noFill/>
            <a:ln>
              <a:noFill/>
            </a:ln>
          </p:spPr>
        </p:pic>
        <p:pic>
          <p:nvPicPr>
            <p:cNvPr id="292" name="Google Shape;292;p6"/>
            <p:cNvPicPr preferRelativeResize="0"/>
            <p:nvPr/>
          </p:nvPicPr>
          <p:blipFill rotWithShape="1">
            <a:blip r:embed="rId8">
              <a:alphaModFix/>
            </a:blip>
            <a:srcRect b="0" l="0" r="0" t="0"/>
            <a:stretch/>
          </p:blipFill>
          <p:spPr>
            <a:xfrm>
              <a:off x="5165850" y="3220325"/>
              <a:ext cx="2758106" cy="563275"/>
            </a:xfrm>
            <a:prstGeom prst="rect">
              <a:avLst/>
            </a:prstGeom>
            <a:noFill/>
            <a:ln>
              <a:noFill/>
            </a:ln>
            <a:effectLst>
              <a:outerShdw blurRad="57150" rotWithShape="0" algn="bl" dir="5400000" dist="19050">
                <a:srgbClr val="000000">
                  <a:alpha val="49803"/>
                </a:srgbClr>
              </a:outerShdw>
            </a:effectLst>
          </p:spPr>
        </p:pic>
      </p:grpSp>
      <p:pic>
        <p:nvPicPr>
          <p:cNvPr id="293" name="Google Shape;293;p6"/>
          <p:cNvPicPr preferRelativeResize="0"/>
          <p:nvPr/>
        </p:nvPicPr>
        <p:blipFill rotWithShape="1">
          <a:blip r:embed="rId9">
            <a:alphaModFix/>
          </a:blip>
          <a:srcRect b="0" l="0" r="0" t="0"/>
          <a:stretch/>
        </p:blipFill>
        <p:spPr>
          <a:xfrm>
            <a:off x="3290447" y="4841651"/>
            <a:ext cx="4534263" cy="1642175"/>
          </a:xfrm>
          <a:prstGeom prst="rect">
            <a:avLst/>
          </a:prstGeom>
          <a:noFill/>
          <a:ln>
            <a:noFill/>
          </a:ln>
        </p:spPr>
      </p:pic>
      <p:pic>
        <p:nvPicPr>
          <p:cNvPr id="294" name="Google Shape;294;p6"/>
          <p:cNvPicPr preferRelativeResize="0"/>
          <p:nvPr/>
        </p:nvPicPr>
        <p:blipFill rotWithShape="1">
          <a:blip r:embed="rId10">
            <a:alphaModFix/>
          </a:blip>
          <a:srcRect b="23247" l="0" r="0" t="0"/>
          <a:stretch/>
        </p:blipFill>
        <p:spPr>
          <a:xfrm>
            <a:off x="4290125" y="4367552"/>
            <a:ext cx="2277950" cy="720500"/>
          </a:xfrm>
          <a:prstGeom prst="rect">
            <a:avLst/>
          </a:prstGeom>
          <a:noFill/>
          <a:ln>
            <a:noFill/>
          </a:ln>
        </p:spPr>
      </p:pic>
      <p:grpSp>
        <p:nvGrpSpPr>
          <p:cNvPr id="295" name="Google Shape;295;p6"/>
          <p:cNvGrpSpPr/>
          <p:nvPr/>
        </p:nvGrpSpPr>
        <p:grpSpPr>
          <a:xfrm>
            <a:off x="0" y="6502525"/>
            <a:ext cx="12305425" cy="438450"/>
            <a:chOff x="0" y="6502525"/>
            <a:chExt cx="12305425" cy="438450"/>
          </a:xfrm>
        </p:grpSpPr>
        <p:sp>
          <p:nvSpPr>
            <p:cNvPr id="296" name="Google Shape;296;p6"/>
            <p:cNvSpPr/>
            <p:nvPr/>
          </p:nvSpPr>
          <p:spPr>
            <a:xfrm>
              <a:off x="0" y="6502525"/>
              <a:ext cx="12192000" cy="420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97" name="Google Shape;297;p6"/>
            <p:cNvSpPr txBox="1"/>
            <p:nvPr/>
          </p:nvSpPr>
          <p:spPr>
            <a:xfrm>
              <a:off x="995500" y="6520375"/>
              <a:ext cx="99135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T</a:t>
              </a:r>
              <a:r>
                <a:rPr b="0" i="0" lang="en-US" sz="1100" u="none" cap="none" strike="noStrike">
                  <a:solidFill>
                    <a:schemeClr val="dk1"/>
                  </a:solidFill>
                  <a:latin typeface="Calibri"/>
                  <a:ea typeface="Calibri"/>
                  <a:cs typeface="Calibri"/>
                  <a:sym typeface="Calibri"/>
                </a:rPr>
                <a:t>his work is licensed under a </a:t>
              </a:r>
              <a:r>
                <a:rPr b="0" i="0" lang="en-US" sz="1100" u="sng" cap="none" strike="noStrike">
                  <a:solidFill>
                    <a:schemeClr val="accent5"/>
                  </a:solidFill>
                  <a:latin typeface="Calibri"/>
                  <a:ea typeface="Calibri"/>
                  <a:cs typeface="Calibri"/>
                  <a:sym typeface="Calibri"/>
                  <a:hlinkClick r:id="rId11">
                    <a:extLst>
                      <a:ext uri="{A12FA001-AC4F-418D-AE19-62706E023703}">
                        <ahyp:hlinkClr val="tx"/>
                      </a:ext>
                    </a:extLst>
                  </a:hlinkClick>
                </a:rPr>
                <a:t>Creative Commons Attribution-NonCommercial-ShareAlike 4.0 International License</a:t>
              </a:r>
              <a:endParaRPr b="0" i="0" sz="1100" u="none" cap="none" strike="noStrike">
                <a:solidFill>
                  <a:schemeClr val="accent5"/>
                </a:solidFill>
                <a:latin typeface="Calibri"/>
                <a:ea typeface="Calibri"/>
                <a:cs typeface="Calibri"/>
                <a:sym typeface="Calibri"/>
              </a:endParaRPr>
            </a:p>
          </p:txBody>
        </p:sp>
        <p:pic>
          <p:nvPicPr>
            <p:cNvPr id="298" name="Google Shape;298;p6"/>
            <p:cNvPicPr preferRelativeResize="0"/>
            <p:nvPr/>
          </p:nvPicPr>
          <p:blipFill rotWithShape="1">
            <a:blip r:embed="rId12">
              <a:alphaModFix/>
            </a:blip>
            <a:srcRect b="0" l="0" r="0" t="20704"/>
            <a:stretch/>
          </p:blipFill>
          <p:spPr>
            <a:xfrm>
              <a:off x="10809350" y="6520375"/>
              <a:ext cx="1496075" cy="420600"/>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2021-04-23T13:15:16Z</dcterms:created>
  <dc:creator>Jenny Margaret Walsh</dc:creator>
</cp:coreProperties>
</file>